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58" r:id="rId4"/>
    <p:sldId id="266" r:id="rId5"/>
    <p:sldId id="263" r:id="rId6"/>
    <p:sldId id="262" r:id="rId7"/>
    <p:sldId id="264" r:id="rId8"/>
    <p:sldId id="265" r:id="rId9"/>
    <p:sldId id="259" r:id="rId10"/>
    <p:sldId id="260" r:id="rId11"/>
    <p:sldId id="261" r:id="rId12"/>
    <p:sldId id="267"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B54E"/>
    <a:srgbClr val="FBA8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Tabelle1!$B$1</c:f>
              <c:strCache>
                <c:ptCount val="1"/>
                <c:pt idx="0">
                  <c:v>Data series 1</c:v>
                </c:pt>
              </c:strCache>
            </c:strRef>
          </c:tx>
          <c:spPr>
            <a:solidFill>
              <a:schemeClr val="accent1"/>
            </a:solidFill>
            <a:ln>
              <a:noFill/>
            </a:ln>
            <a:effectLst/>
          </c:spPr>
          <c:invertIfNegative val="0"/>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503-4839-9DDD-5A7D4F3D7A5D}"/>
            </c:ext>
          </c:extLst>
        </c:ser>
        <c:ser>
          <c:idx val="1"/>
          <c:order val="1"/>
          <c:tx>
            <c:strRef>
              <c:f>Tabelle1!$C$1</c:f>
              <c:strCache>
                <c:ptCount val="1"/>
                <c:pt idx="0">
                  <c:v>Data series 2</c:v>
                </c:pt>
              </c:strCache>
            </c:strRef>
          </c:tx>
          <c:spPr>
            <a:solidFill>
              <a:schemeClr val="accent3"/>
            </a:solidFill>
            <a:ln>
              <a:noFill/>
            </a:ln>
            <a:effectLst/>
          </c:spPr>
          <c:invertIfNegative val="0"/>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503-4839-9DDD-5A7D4F3D7A5D}"/>
            </c:ext>
          </c:extLst>
        </c:ser>
        <c:ser>
          <c:idx val="2"/>
          <c:order val="2"/>
          <c:tx>
            <c:strRef>
              <c:f>Tabelle1!$D$1</c:f>
              <c:strCache>
                <c:ptCount val="1"/>
                <c:pt idx="0">
                  <c:v>Data series 3</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A503-4839-9DDD-5A7D4F3D7A5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5-A503-4839-9DDD-5A7D4F3D7A5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7-A503-4839-9DDD-5A7D4F3D7A5D}"/>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9-A503-4839-9DDD-5A7D4F3D7A5D}"/>
              </c:ext>
            </c:extLst>
          </c:dPt>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A-A503-4839-9DDD-5A7D4F3D7A5D}"/>
            </c:ext>
          </c:extLst>
        </c:ser>
        <c:dLbls>
          <c:showLegendKey val="0"/>
          <c:showVal val="0"/>
          <c:showCatName val="0"/>
          <c:showSerName val="0"/>
          <c:showPercent val="0"/>
          <c:showBubbleSize val="0"/>
        </c:dLbls>
        <c:gapWidth val="219"/>
        <c:overlap val="-27"/>
        <c:axId val="1696723872"/>
        <c:axId val="1696724288"/>
      </c:barChart>
      <c:catAx>
        <c:axId val="16967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6724288"/>
        <c:crosses val="autoZero"/>
        <c:auto val="1"/>
        <c:lblAlgn val="ctr"/>
        <c:lblOffset val="100"/>
        <c:noMultiLvlLbl val="0"/>
      </c:catAx>
      <c:valAx>
        <c:axId val="169672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672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8659A-2FA0-49F8-9ECB-E25EE8EFB63F}" type="doc">
      <dgm:prSet loTypeId="urn:microsoft.com/office/officeart/2008/layout/AlternatingHexagons" loCatId="list" qsTypeId="urn:microsoft.com/office/officeart/2005/8/quickstyle/simple1" qsCatId="simple" csTypeId="urn:microsoft.com/office/officeart/2005/8/colors/colorful5" csCatId="colorful" phldr="0"/>
      <dgm:spPr/>
      <dgm:t>
        <a:bodyPr/>
        <a:lstStyle/>
        <a:p>
          <a:endParaRPr lang="de-DE"/>
        </a:p>
      </dgm:t>
    </dgm:pt>
    <dgm:pt modelId="{37B819D6-1066-4CA3-92ED-DCD11C0CE8B5}">
      <dgm:prSet phldrT="[Text]" phldr="1"/>
      <dgm:spPr/>
      <dgm:t>
        <a:bodyPr/>
        <a:lstStyle/>
        <a:p>
          <a:endParaRPr lang="de-DE"/>
        </a:p>
      </dgm:t>
    </dgm:pt>
    <dgm:pt modelId="{0C5FA3AC-0C1C-4960-A09F-5ECFED2040C5}" type="parTrans" cxnId="{05C5DF6D-A6F9-4C5A-BC55-27389DB2750F}">
      <dgm:prSet/>
      <dgm:spPr/>
      <dgm:t>
        <a:bodyPr/>
        <a:lstStyle/>
        <a:p>
          <a:endParaRPr lang="de-DE"/>
        </a:p>
      </dgm:t>
    </dgm:pt>
    <dgm:pt modelId="{B9E09F03-C303-4780-9FBD-D202B80BFCDA}" type="sibTrans" cxnId="{05C5DF6D-A6F9-4C5A-BC55-27389DB2750F}">
      <dgm:prSet/>
      <dgm:spPr/>
      <dgm:t>
        <a:bodyPr/>
        <a:lstStyle/>
        <a:p>
          <a:endParaRPr lang="de-DE"/>
        </a:p>
      </dgm:t>
    </dgm:pt>
    <dgm:pt modelId="{EAFF5C69-4B15-4850-A6C8-531049C4A481}">
      <dgm:prSet phldrT="[Text]" phldr="1"/>
      <dgm:spPr/>
      <dgm:t>
        <a:bodyPr/>
        <a:lstStyle/>
        <a:p>
          <a:endParaRPr lang="de-DE"/>
        </a:p>
      </dgm:t>
    </dgm:pt>
    <dgm:pt modelId="{10B061FA-1022-4957-8C08-B9AF00050955}" type="parTrans" cxnId="{72470F71-00E9-4E15-BBCD-82237A811754}">
      <dgm:prSet/>
      <dgm:spPr/>
      <dgm:t>
        <a:bodyPr/>
        <a:lstStyle/>
        <a:p>
          <a:endParaRPr lang="de-DE"/>
        </a:p>
      </dgm:t>
    </dgm:pt>
    <dgm:pt modelId="{ED8FF217-79F4-4AB2-84B8-2EA33A68B735}" type="sibTrans" cxnId="{72470F71-00E9-4E15-BBCD-82237A811754}">
      <dgm:prSet/>
      <dgm:spPr/>
      <dgm:t>
        <a:bodyPr/>
        <a:lstStyle/>
        <a:p>
          <a:endParaRPr lang="de-DE"/>
        </a:p>
      </dgm:t>
    </dgm:pt>
    <dgm:pt modelId="{764E944A-414A-4AF3-90BF-031972FAC7CC}">
      <dgm:prSet phldrT="[Text]" phldr="1"/>
      <dgm:spPr/>
      <dgm:t>
        <a:bodyPr/>
        <a:lstStyle/>
        <a:p>
          <a:endParaRPr lang="de-DE"/>
        </a:p>
      </dgm:t>
    </dgm:pt>
    <dgm:pt modelId="{9C4C933A-AC50-4429-A61E-72DD25ABDB5D}" type="parTrans" cxnId="{9827AB79-4198-48BC-9F4E-04C173B7F52B}">
      <dgm:prSet/>
      <dgm:spPr/>
      <dgm:t>
        <a:bodyPr/>
        <a:lstStyle/>
        <a:p>
          <a:endParaRPr lang="de-DE"/>
        </a:p>
      </dgm:t>
    </dgm:pt>
    <dgm:pt modelId="{958423C2-03C3-4FED-9D0E-3BFADE81FAA8}" type="sibTrans" cxnId="{9827AB79-4198-48BC-9F4E-04C173B7F52B}">
      <dgm:prSet/>
      <dgm:spPr/>
      <dgm:t>
        <a:bodyPr/>
        <a:lstStyle/>
        <a:p>
          <a:endParaRPr lang="de-DE"/>
        </a:p>
      </dgm:t>
    </dgm:pt>
    <dgm:pt modelId="{C9CA65A6-B4B6-4A92-8871-405923132765}">
      <dgm:prSet phldrT="[Text]" phldr="1"/>
      <dgm:spPr/>
      <dgm:t>
        <a:bodyPr/>
        <a:lstStyle/>
        <a:p>
          <a:endParaRPr lang="de-DE"/>
        </a:p>
      </dgm:t>
    </dgm:pt>
    <dgm:pt modelId="{4C174D5A-6F5F-4B35-A79F-496791116ABD}" type="parTrans" cxnId="{89C1D2E0-7249-4B30-94EB-0DEDEC5BCE96}">
      <dgm:prSet/>
      <dgm:spPr/>
      <dgm:t>
        <a:bodyPr/>
        <a:lstStyle/>
        <a:p>
          <a:endParaRPr lang="de-DE"/>
        </a:p>
      </dgm:t>
    </dgm:pt>
    <dgm:pt modelId="{2DAC3787-79D6-4759-86B5-7D14A4003C37}" type="sibTrans" cxnId="{89C1D2E0-7249-4B30-94EB-0DEDEC5BCE96}">
      <dgm:prSet/>
      <dgm:spPr/>
      <dgm:t>
        <a:bodyPr/>
        <a:lstStyle/>
        <a:p>
          <a:endParaRPr lang="de-DE"/>
        </a:p>
      </dgm:t>
    </dgm:pt>
    <dgm:pt modelId="{60B6AC06-26DC-458D-B469-835B966C0F15}">
      <dgm:prSet phldrT="[Text]" phldr="1"/>
      <dgm:spPr/>
      <dgm:t>
        <a:bodyPr/>
        <a:lstStyle/>
        <a:p>
          <a:endParaRPr lang="de-DE"/>
        </a:p>
      </dgm:t>
    </dgm:pt>
    <dgm:pt modelId="{5E2F8EAF-8770-41DB-BE05-B333D79D77AB}" type="parTrans" cxnId="{431C4759-63C4-4C6A-8765-BC19CA84764D}">
      <dgm:prSet/>
      <dgm:spPr/>
      <dgm:t>
        <a:bodyPr/>
        <a:lstStyle/>
        <a:p>
          <a:endParaRPr lang="de-DE"/>
        </a:p>
      </dgm:t>
    </dgm:pt>
    <dgm:pt modelId="{F121FFB8-AFF6-4F4A-9A75-01106D78FB97}" type="sibTrans" cxnId="{431C4759-63C4-4C6A-8765-BC19CA84764D}">
      <dgm:prSet/>
      <dgm:spPr/>
      <dgm:t>
        <a:bodyPr/>
        <a:lstStyle/>
        <a:p>
          <a:endParaRPr lang="de-DE"/>
        </a:p>
      </dgm:t>
    </dgm:pt>
    <dgm:pt modelId="{207F5E47-9506-4167-A59B-B4B117915C58}">
      <dgm:prSet phldrT="[Text]" phldr="1"/>
      <dgm:spPr/>
      <dgm:t>
        <a:bodyPr/>
        <a:lstStyle/>
        <a:p>
          <a:endParaRPr lang="de-DE"/>
        </a:p>
      </dgm:t>
    </dgm:pt>
    <dgm:pt modelId="{8F77273D-9FBE-4EE8-B3F7-075020D554A1}" type="parTrans" cxnId="{A9038CF8-B2E2-49E0-AD56-61E3DA842B0A}">
      <dgm:prSet/>
      <dgm:spPr/>
      <dgm:t>
        <a:bodyPr/>
        <a:lstStyle/>
        <a:p>
          <a:endParaRPr lang="de-DE"/>
        </a:p>
      </dgm:t>
    </dgm:pt>
    <dgm:pt modelId="{2742A6C3-4F59-4CF1-AF22-6676EA48F69B}" type="sibTrans" cxnId="{A9038CF8-B2E2-49E0-AD56-61E3DA842B0A}">
      <dgm:prSet/>
      <dgm:spPr/>
      <dgm:t>
        <a:bodyPr/>
        <a:lstStyle/>
        <a:p>
          <a:endParaRPr lang="de-DE"/>
        </a:p>
      </dgm:t>
    </dgm:pt>
    <dgm:pt modelId="{1FB69BF7-0384-4CB7-AA62-31A209546E24}" type="pres">
      <dgm:prSet presAssocID="{DF88659A-2FA0-49F8-9ECB-E25EE8EFB63F}" presName="Name0" presStyleCnt="0">
        <dgm:presLayoutVars>
          <dgm:chMax/>
          <dgm:chPref/>
          <dgm:dir/>
          <dgm:animLvl val="lvl"/>
        </dgm:presLayoutVars>
      </dgm:prSet>
      <dgm:spPr/>
    </dgm:pt>
    <dgm:pt modelId="{AC105569-186D-4F19-BE4C-F6869C57E8FD}" type="pres">
      <dgm:prSet presAssocID="{37B819D6-1066-4CA3-92ED-DCD11C0CE8B5}" presName="composite" presStyleCnt="0"/>
      <dgm:spPr/>
    </dgm:pt>
    <dgm:pt modelId="{E67CEE72-8F1A-48BE-97E6-A6D6ED514F9B}" type="pres">
      <dgm:prSet presAssocID="{37B819D6-1066-4CA3-92ED-DCD11C0CE8B5}" presName="Parent1" presStyleLbl="node1" presStyleIdx="0" presStyleCnt="6">
        <dgm:presLayoutVars>
          <dgm:chMax val="1"/>
          <dgm:chPref val="1"/>
          <dgm:bulletEnabled val="1"/>
        </dgm:presLayoutVars>
      </dgm:prSet>
      <dgm:spPr/>
    </dgm:pt>
    <dgm:pt modelId="{3EE15FAE-4CFC-4949-B0AA-59A5FE030747}" type="pres">
      <dgm:prSet presAssocID="{37B819D6-1066-4CA3-92ED-DCD11C0CE8B5}" presName="Childtext1" presStyleLbl="revTx" presStyleIdx="0" presStyleCnt="3">
        <dgm:presLayoutVars>
          <dgm:chMax val="0"/>
          <dgm:chPref val="0"/>
          <dgm:bulletEnabled val="1"/>
        </dgm:presLayoutVars>
      </dgm:prSet>
      <dgm:spPr/>
    </dgm:pt>
    <dgm:pt modelId="{DA862B8E-DB11-4380-99EB-8EDCE706FEE3}" type="pres">
      <dgm:prSet presAssocID="{37B819D6-1066-4CA3-92ED-DCD11C0CE8B5}" presName="BalanceSpacing" presStyleCnt="0"/>
      <dgm:spPr/>
    </dgm:pt>
    <dgm:pt modelId="{05A847AF-69A5-45DB-9895-930BA2A6DF8F}" type="pres">
      <dgm:prSet presAssocID="{37B819D6-1066-4CA3-92ED-DCD11C0CE8B5}" presName="BalanceSpacing1" presStyleCnt="0"/>
      <dgm:spPr/>
    </dgm:pt>
    <dgm:pt modelId="{9D4B4755-3005-416B-B9CA-0A1E8C36D391}" type="pres">
      <dgm:prSet presAssocID="{B9E09F03-C303-4780-9FBD-D202B80BFCDA}" presName="Accent1Text" presStyleLbl="node1" presStyleIdx="1" presStyleCnt="6"/>
      <dgm:spPr/>
    </dgm:pt>
    <dgm:pt modelId="{7AB1D2AB-081D-48CD-94F6-40F7AFA400C3}" type="pres">
      <dgm:prSet presAssocID="{B9E09F03-C303-4780-9FBD-D202B80BFCDA}" presName="spaceBetweenRectangles" presStyleCnt="0"/>
      <dgm:spPr/>
    </dgm:pt>
    <dgm:pt modelId="{8C2520D0-E2EF-4FD2-9960-06BC18E89B02}" type="pres">
      <dgm:prSet presAssocID="{764E944A-414A-4AF3-90BF-031972FAC7CC}" presName="composite" presStyleCnt="0"/>
      <dgm:spPr/>
    </dgm:pt>
    <dgm:pt modelId="{89F450DB-2138-437F-AD05-6AC3B58D7F6D}" type="pres">
      <dgm:prSet presAssocID="{764E944A-414A-4AF3-90BF-031972FAC7CC}" presName="Parent1" presStyleLbl="node1" presStyleIdx="2" presStyleCnt="6">
        <dgm:presLayoutVars>
          <dgm:chMax val="1"/>
          <dgm:chPref val="1"/>
          <dgm:bulletEnabled val="1"/>
        </dgm:presLayoutVars>
      </dgm:prSet>
      <dgm:spPr/>
    </dgm:pt>
    <dgm:pt modelId="{F35739FA-6BE3-4D2F-A628-0C57E8CC56A2}" type="pres">
      <dgm:prSet presAssocID="{764E944A-414A-4AF3-90BF-031972FAC7CC}" presName="Childtext1" presStyleLbl="revTx" presStyleIdx="1" presStyleCnt="3">
        <dgm:presLayoutVars>
          <dgm:chMax val="0"/>
          <dgm:chPref val="0"/>
          <dgm:bulletEnabled val="1"/>
        </dgm:presLayoutVars>
      </dgm:prSet>
      <dgm:spPr/>
    </dgm:pt>
    <dgm:pt modelId="{A8F2DB10-D5E8-4DF8-AD97-4D6F4833F860}" type="pres">
      <dgm:prSet presAssocID="{764E944A-414A-4AF3-90BF-031972FAC7CC}" presName="BalanceSpacing" presStyleCnt="0"/>
      <dgm:spPr/>
    </dgm:pt>
    <dgm:pt modelId="{4A3AF3E3-8AFE-4EDF-8CF8-E12C4803872B}" type="pres">
      <dgm:prSet presAssocID="{764E944A-414A-4AF3-90BF-031972FAC7CC}" presName="BalanceSpacing1" presStyleCnt="0"/>
      <dgm:spPr/>
    </dgm:pt>
    <dgm:pt modelId="{5EA6FEFD-73D5-45AB-B569-6713BD5F7FD0}" type="pres">
      <dgm:prSet presAssocID="{958423C2-03C3-4FED-9D0E-3BFADE81FAA8}" presName="Accent1Text" presStyleLbl="node1" presStyleIdx="3" presStyleCnt="6"/>
      <dgm:spPr/>
    </dgm:pt>
    <dgm:pt modelId="{2729BB96-1510-4153-B1FA-B749D5307CE9}" type="pres">
      <dgm:prSet presAssocID="{958423C2-03C3-4FED-9D0E-3BFADE81FAA8}" presName="spaceBetweenRectangles" presStyleCnt="0"/>
      <dgm:spPr/>
    </dgm:pt>
    <dgm:pt modelId="{39576FA7-9089-48F9-82B8-F0EEC3E9D467}" type="pres">
      <dgm:prSet presAssocID="{60B6AC06-26DC-458D-B469-835B966C0F15}" presName="composite" presStyleCnt="0"/>
      <dgm:spPr/>
    </dgm:pt>
    <dgm:pt modelId="{AFBA554D-9AFD-4C3A-935F-0115C87FC8F3}" type="pres">
      <dgm:prSet presAssocID="{60B6AC06-26DC-458D-B469-835B966C0F15}" presName="Parent1" presStyleLbl="node1" presStyleIdx="4" presStyleCnt="6">
        <dgm:presLayoutVars>
          <dgm:chMax val="1"/>
          <dgm:chPref val="1"/>
          <dgm:bulletEnabled val="1"/>
        </dgm:presLayoutVars>
      </dgm:prSet>
      <dgm:spPr/>
    </dgm:pt>
    <dgm:pt modelId="{63348276-E6E3-453A-A954-E38E450F706C}" type="pres">
      <dgm:prSet presAssocID="{60B6AC06-26DC-458D-B469-835B966C0F15}" presName="Childtext1" presStyleLbl="revTx" presStyleIdx="2" presStyleCnt="3">
        <dgm:presLayoutVars>
          <dgm:chMax val="0"/>
          <dgm:chPref val="0"/>
          <dgm:bulletEnabled val="1"/>
        </dgm:presLayoutVars>
      </dgm:prSet>
      <dgm:spPr/>
    </dgm:pt>
    <dgm:pt modelId="{F54A14DE-18CF-49A3-B942-DC3624AC296A}" type="pres">
      <dgm:prSet presAssocID="{60B6AC06-26DC-458D-B469-835B966C0F15}" presName="BalanceSpacing" presStyleCnt="0"/>
      <dgm:spPr/>
    </dgm:pt>
    <dgm:pt modelId="{22C0775C-3F6C-4B3C-AAEC-07FA264C5FA8}" type="pres">
      <dgm:prSet presAssocID="{60B6AC06-26DC-458D-B469-835B966C0F15}" presName="BalanceSpacing1" presStyleCnt="0"/>
      <dgm:spPr/>
    </dgm:pt>
    <dgm:pt modelId="{8436D1C8-ECE1-4CF9-B129-BAF8DE742E99}" type="pres">
      <dgm:prSet presAssocID="{F121FFB8-AFF6-4F4A-9A75-01106D78FB97}" presName="Accent1Text" presStyleLbl="node1" presStyleIdx="5" presStyleCnt="6"/>
      <dgm:spPr/>
    </dgm:pt>
  </dgm:ptLst>
  <dgm:cxnLst>
    <dgm:cxn modelId="{64CEB402-25E3-4BC7-BA78-939912C1CA3A}" type="presOf" srcId="{60B6AC06-26DC-458D-B469-835B966C0F15}" destId="{AFBA554D-9AFD-4C3A-935F-0115C87FC8F3}" srcOrd="0" destOrd="0" presId="urn:microsoft.com/office/officeart/2008/layout/AlternatingHexagons"/>
    <dgm:cxn modelId="{E13ADE10-3FCF-4820-AA32-81D6C6191814}" type="presOf" srcId="{C9CA65A6-B4B6-4A92-8871-405923132765}" destId="{F35739FA-6BE3-4D2F-A628-0C57E8CC56A2}" srcOrd="0" destOrd="0" presId="urn:microsoft.com/office/officeart/2008/layout/AlternatingHexagons"/>
    <dgm:cxn modelId="{7B0AB11A-7251-45ED-9C2D-FC7C118DD0D4}" type="presOf" srcId="{764E944A-414A-4AF3-90BF-031972FAC7CC}" destId="{89F450DB-2138-437F-AD05-6AC3B58D7F6D}" srcOrd="0" destOrd="0" presId="urn:microsoft.com/office/officeart/2008/layout/AlternatingHexagons"/>
    <dgm:cxn modelId="{DD0C8964-107F-47A8-B200-D74F4CC64F6D}" type="presOf" srcId="{207F5E47-9506-4167-A59B-B4B117915C58}" destId="{63348276-E6E3-453A-A954-E38E450F706C}" srcOrd="0" destOrd="0" presId="urn:microsoft.com/office/officeart/2008/layout/AlternatingHexagons"/>
    <dgm:cxn modelId="{05C5DF6D-A6F9-4C5A-BC55-27389DB2750F}" srcId="{DF88659A-2FA0-49F8-9ECB-E25EE8EFB63F}" destId="{37B819D6-1066-4CA3-92ED-DCD11C0CE8B5}" srcOrd="0" destOrd="0" parTransId="{0C5FA3AC-0C1C-4960-A09F-5ECFED2040C5}" sibTransId="{B9E09F03-C303-4780-9FBD-D202B80BFCDA}"/>
    <dgm:cxn modelId="{72470F71-00E9-4E15-BBCD-82237A811754}" srcId="{37B819D6-1066-4CA3-92ED-DCD11C0CE8B5}" destId="{EAFF5C69-4B15-4850-A6C8-531049C4A481}" srcOrd="0" destOrd="0" parTransId="{10B061FA-1022-4957-8C08-B9AF00050955}" sibTransId="{ED8FF217-79F4-4AB2-84B8-2EA33A68B735}"/>
    <dgm:cxn modelId="{431C4759-63C4-4C6A-8765-BC19CA84764D}" srcId="{DF88659A-2FA0-49F8-9ECB-E25EE8EFB63F}" destId="{60B6AC06-26DC-458D-B469-835B966C0F15}" srcOrd="2" destOrd="0" parTransId="{5E2F8EAF-8770-41DB-BE05-B333D79D77AB}" sibTransId="{F121FFB8-AFF6-4F4A-9A75-01106D78FB97}"/>
    <dgm:cxn modelId="{9827AB79-4198-48BC-9F4E-04C173B7F52B}" srcId="{DF88659A-2FA0-49F8-9ECB-E25EE8EFB63F}" destId="{764E944A-414A-4AF3-90BF-031972FAC7CC}" srcOrd="1" destOrd="0" parTransId="{9C4C933A-AC50-4429-A61E-72DD25ABDB5D}" sibTransId="{958423C2-03C3-4FED-9D0E-3BFADE81FAA8}"/>
    <dgm:cxn modelId="{6097CB7E-28C3-4E78-BC52-6A57656A6360}" type="presOf" srcId="{958423C2-03C3-4FED-9D0E-3BFADE81FAA8}" destId="{5EA6FEFD-73D5-45AB-B569-6713BD5F7FD0}" srcOrd="0" destOrd="0" presId="urn:microsoft.com/office/officeart/2008/layout/AlternatingHexagons"/>
    <dgm:cxn modelId="{782844A7-C77C-4B70-B3F3-AE259EE3BD68}" type="presOf" srcId="{37B819D6-1066-4CA3-92ED-DCD11C0CE8B5}" destId="{E67CEE72-8F1A-48BE-97E6-A6D6ED514F9B}" srcOrd="0" destOrd="0" presId="urn:microsoft.com/office/officeart/2008/layout/AlternatingHexagons"/>
    <dgm:cxn modelId="{CBF954AB-C051-4F58-A41D-0B38535E80C8}" type="presOf" srcId="{F121FFB8-AFF6-4F4A-9A75-01106D78FB97}" destId="{8436D1C8-ECE1-4CF9-B129-BAF8DE742E99}" srcOrd="0" destOrd="0" presId="urn:microsoft.com/office/officeart/2008/layout/AlternatingHexagons"/>
    <dgm:cxn modelId="{B3DEC5AB-5DBA-4803-B571-200B0ABE88BB}" type="presOf" srcId="{EAFF5C69-4B15-4850-A6C8-531049C4A481}" destId="{3EE15FAE-4CFC-4949-B0AA-59A5FE030747}" srcOrd="0" destOrd="0" presId="urn:microsoft.com/office/officeart/2008/layout/AlternatingHexagons"/>
    <dgm:cxn modelId="{75FF61C0-5921-473E-AF74-F1C5BAF73405}" type="presOf" srcId="{B9E09F03-C303-4780-9FBD-D202B80BFCDA}" destId="{9D4B4755-3005-416B-B9CA-0A1E8C36D391}" srcOrd="0" destOrd="0" presId="urn:microsoft.com/office/officeart/2008/layout/AlternatingHexagons"/>
    <dgm:cxn modelId="{988C1ECA-D169-4293-AE3F-D0690325C7E1}" type="presOf" srcId="{DF88659A-2FA0-49F8-9ECB-E25EE8EFB63F}" destId="{1FB69BF7-0384-4CB7-AA62-31A209546E24}" srcOrd="0" destOrd="0" presId="urn:microsoft.com/office/officeart/2008/layout/AlternatingHexagons"/>
    <dgm:cxn modelId="{89C1D2E0-7249-4B30-94EB-0DEDEC5BCE96}" srcId="{764E944A-414A-4AF3-90BF-031972FAC7CC}" destId="{C9CA65A6-B4B6-4A92-8871-405923132765}" srcOrd="0" destOrd="0" parTransId="{4C174D5A-6F5F-4B35-A79F-496791116ABD}" sibTransId="{2DAC3787-79D6-4759-86B5-7D14A4003C37}"/>
    <dgm:cxn modelId="{A9038CF8-B2E2-49E0-AD56-61E3DA842B0A}" srcId="{60B6AC06-26DC-458D-B469-835B966C0F15}" destId="{207F5E47-9506-4167-A59B-B4B117915C58}" srcOrd="0" destOrd="0" parTransId="{8F77273D-9FBE-4EE8-B3F7-075020D554A1}" sibTransId="{2742A6C3-4F59-4CF1-AF22-6676EA48F69B}"/>
    <dgm:cxn modelId="{86BEBA93-E69B-46FD-B90D-92D0CBB74088}" type="presParOf" srcId="{1FB69BF7-0384-4CB7-AA62-31A209546E24}" destId="{AC105569-186D-4F19-BE4C-F6869C57E8FD}" srcOrd="0" destOrd="0" presId="urn:microsoft.com/office/officeart/2008/layout/AlternatingHexagons"/>
    <dgm:cxn modelId="{D1D436BD-8EDF-401C-9B19-D3A3A1D5194C}" type="presParOf" srcId="{AC105569-186D-4F19-BE4C-F6869C57E8FD}" destId="{E67CEE72-8F1A-48BE-97E6-A6D6ED514F9B}" srcOrd="0" destOrd="0" presId="urn:microsoft.com/office/officeart/2008/layout/AlternatingHexagons"/>
    <dgm:cxn modelId="{ADC71B4F-3354-4749-9ED1-2E97F8C456E8}" type="presParOf" srcId="{AC105569-186D-4F19-BE4C-F6869C57E8FD}" destId="{3EE15FAE-4CFC-4949-B0AA-59A5FE030747}" srcOrd="1" destOrd="0" presId="urn:microsoft.com/office/officeart/2008/layout/AlternatingHexagons"/>
    <dgm:cxn modelId="{74726F80-E6EB-474E-AF6D-F2EF6C2F3984}" type="presParOf" srcId="{AC105569-186D-4F19-BE4C-F6869C57E8FD}" destId="{DA862B8E-DB11-4380-99EB-8EDCE706FEE3}" srcOrd="2" destOrd="0" presId="urn:microsoft.com/office/officeart/2008/layout/AlternatingHexagons"/>
    <dgm:cxn modelId="{50FFECB5-3369-4FD5-8C46-16D67722220B}" type="presParOf" srcId="{AC105569-186D-4F19-BE4C-F6869C57E8FD}" destId="{05A847AF-69A5-45DB-9895-930BA2A6DF8F}" srcOrd="3" destOrd="0" presId="urn:microsoft.com/office/officeart/2008/layout/AlternatingHexagons"/>
    <dgm:cxn modelId="{12F7B398-2FAA-49B9-A8FA-511475BB0629}" type="presParOf" srcId="{AC105569-186D-4F19-BE4C-F6869C57E8FD}" destId="{9D4B4755-3005-416B-B9CA-0A1E8C36D391}" srcOrd="4" destOrd="0" presId="urn:microsoft.com/office/officeart/2008/layout/AlternatingHexagons"/>
    <dgm:cxn modelId="{B7453F5F-09DC-4E94-B7AF-ED9D016F4A6C}" type="presParOf" srcId="{1FB69BF7-0384-4CB7-AA62-31A209546E24}" destId="{7AB1D2AB-081D-48CD-94F6-40F7AFA400C3}" srcOrd="1" destOrd="0" presId="urn:microsoft.com/office/officeart/2008/layout/AlternatingHexagons"/>
    <dgm:cxn modelId="{DDEE3F3D-0FF2-4188-9CC4-4053295795BC}" type="presParOf" srcId="{1FB69BF7-0384-4CB7-AA62-31A209546E24}" destId="{8C2520D0-E2EF-4FD2-9960-06BC18E89B02}" srcOrd="2" destOrd="0" presId="urn:microsoft.com/office/officeart/2008/layout/AlternatingHexagons"/>
    <dgm:cxn modelId="{FCD7EE04-85AE-4B14-B6D1-F3ADE7B2C39D}" type="presParOf" srcId="{8C2520D0-E2EF-4FD2-9960-06BC18E89B02}" destId="{89F450DB-2138-437F-AD05-6AC3B58D7F6D}" srcOrd="0" destOrd="0" presId="urn:microsoft.com/office/officeart/2008/layout/AlternatingHexagons"/>
    <dgm:cxn modelId="{1CF444B3-27C0-4370-89B3-C10ED36BA663}" type="presParOf" srcId="{8C2520D0-E2EF-4FD2-9960-06BC18E89B02}" destId="{F35739FA-6BE3-4D2F-A628-0C57E8CC56A2}" srcOrd="1" destOrd="0" presId="urn:microsoft.com/office/officeart/2008/layout/AlternatingHexagons"/>
    <dgm:cxn modelId="{1D17AC18-757F-4F1A-B4E7-4B701062A4FD}" type="presParOf" srcId="{8C2520D0-E2EF-4FD2-9960-06BC18E89B02}" destId="{A8F2DB10-D5E8-4DF8-AD97-4D6F4833F860}" srcOrd="2" destOrd="0" presId="urn:microsoft.com/office/officeart/2008/layout/AlternatingHexagons"/>
    <dgm:cxn modelId="{B6A3C693-CCA7-45A3-A2AD-D1EFD998C453}" type="presParOf" srcId="{8C2520D0-E2EF-4FD2-9960-06BC18E89B02}" destId="{4A3AF3E3-8AFE-4EDF-8CF8-E12C4803872B}" srcOrd="3" destOrd="0" presId="urn:microsoft.com/office/officeart/2008/layout/AlternatingHexagons"/>
    <dgm:cxn modelId="{A81B720A-FAE4-40E7-9D72-9AF19AAC4FDA}" type="presParOf" srcId="{8C2520D0-E2EF-4FD2-9960-06BC18E89B02}" destId="{5EA6FEFD-73D5-45AB-B569-6713BD5F7FD0}" srcOrd="4" destOrd="0" presId="urn:microsoft.com/office/officeart/2008/layout/AlternatingHexagons"/>
    <dgm:cxn modelId="{2E7CE093-2090-4065-9CFE-97254C29F5B7}" type="presParOf" srcId="{1FB69BF7-0384-4CB7-AA62-31A209546E24}" destId="{2729BB96-1510-4153-B1FA-B749D5307CE9}" srcOrd="3" destOrd="0" presId="urn:microsoft.com/office/officeart/2008/layout/AlternatingHexagons"/>
    <dgm:cxn modelId="{833E4110-73CF-4FB3-8834-A6B44A8C5544}" type="presParOf" srcId="{1FB69BF7-0384-4CB7-AA62-31A209546E24}" destId="{39576FA7-9089-48F9-82B8-F0EEC3E9D467}" srcOrd="4" destOrd="0" presId="urn:microsoft.com/office/officeart/2008/layout/AlternatingHexagons"/>
    <dgm:cxn modelId="{7C63C15A-A787-459F-892B-9E179B16886B}" type="presParOf" srcId="{39576FA7-9089-48F9-82B8-F0EEC3E9D467}" destId="{AFBA554D-9AFD-4C3A-935F-0115C87FC8F3}" srcOrd="0" destOrd="0" presId="urn:microsoft.com/office/officeart/2008/layout/AlternatingHexagons"/>
    <dgm:cxn modelId="{ABA6DD12-8611-4B78-BA1F-1FC9786DB0CB}" type="presParOf" srcId="{39576FA7-9089-48F9-82B8-F0EEC3E9D467}" destId="{63348276-E6E3-453A-A954-E38E450F706C}" srcOrd="1" destOrd="0" presId="urn:microsoft.com/office/officeart/2008/layout/AlternatingHexagons"/>
    <dgm:cxn modelId="{D652131B-FFB0-497E-A215-EDAC9915BF9B}" type="presParOf" srcId="{39576FA7-9089-48F9-82B8-F0EEC3E9D467}" destId="{F54A14DE-18CF-49A3-B942-DC3624AC296A}" srcOrd="2" destOrd="0" presId="urn:microsoft.com/office/officeart/2008/layout/AlternatingHexagons"/>
    <dgm:cxn modelId="{486A2759-42BF-40AF-80E6-073A759B46C0}" type="presParOf" srcId="{39576FA7-9089-48F9-82B8-F0EEC3E9D467}" destId="{22C0775C-3F6C-4B3C-AAEC-07FA264C5FA8}" srcOrd="3" destOrd="0" presId="urn:microsoft.com/office/officeart/2008/layout/AlternatingHexagons"/>
    <dgm:cxn modelId="{3AB18616-5A2D-41DB-A201-340DDB4E7AD9}" type="presParOf" srcId="{39576FA7-9089-48F9-82B8-F0EEC3E9D467}" destId="{8436D1C8-ECE1-4CF9-B129-BAF8DE742E9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4873E-34D9-4011-B823-45C4AD2A9FC6}" type="doc">
      <dgm:prSet loTypeId="urn:microsoft.com/office/officeart/2017/3/layout/HorizontalPathTimeline" loCatId="other" qsTypeId="urn:microsoft.com/office/officeart/2005/8/quickstyle/simple1" qsCatId="simple" csTypeId="urn:microsoft.com/office/officeart/2005/8/colors/colorful3" csCatId="colorful" phldr="1"/>
      <dgm:spPr/>
      <dgm:t>
        <a:bodyPr/>
        <a:lstStyle/>
        <a:p>
          <a:endParaRPr lang="en-US"/>
        </a:p>
      </dgm:t>
    </dgm:pt>
    <dgm:pt modelId="{D0C06EB0-D7EF-45E3-95AD-C3986984C27E}">
      <dgm:prSet phldrT="[Text]" phldr="0"/>
      <dgm:spPr/>
      <dgm:t>
        <a:bodyPr/>
        <a:lstStyle/>
        <a:p>
          <a:pPr>
            <a:defRPr b="1"/>
          </a:pPr>
          <a:r>
            <a:rPr lang="en-US" dirty="0"/>
            <a:t>Title</a:t>
          </a:r>
        </a:p>
      </dgm:t>
    </dgm:pt>
    <dgm:pt modelId="{0BB155BD-DA20-44C2-8CB4-CB3D3770A527}" type="parTrans" cxnId="{97993EA3-CE7B-4009-B7CE-BFB111FBE521}">
      <dgm:prSet/>
      <dgm:spPr/>
      <dgm:t>
        <a:bodyPr/>
        <a:lstStyle/>
        <a:p>
          <a:endParaRPr lang="en-US"/>
        </a:p>
      </dgm:t>
    </dgm:pt>
    <dgm:pt modelId="{6F918279-79F1-4A08-BB84-2DE055676D74}" type="sibTrans" cxnId="{97993EA3-CE7B-4009-B7CE-BFB111FBE521}">
      <dgm:prSet/>
      <dgm:spPr/>
      <dgm:t>
        <a:bodyPr/>
        <a:lstStyle/>
        <a:p>
          <a:endParaRPr lang="en-US"/>
        </a:p>
      </dgm:t>
    </dgm:pt>
    <dgm:pt modelId="{4E599684-CBE7-4BF6-B041-7B59A5AE3CF2}">
      <dgm:prSet phldrT="[Text]"/>
      <dgm:spPr/>
      <dgm:t>
        <a:bodyPr/>
        <a:lstStyle/>
        <a:p>
          <a:r>
            <a:rPr lang="en-US" b="0" i="0" u="none" dirty="0"/>
            <a:t>To start a presentation, go to the Slide Show tab, and select From Beginning.</a:t>
          </a:r>
          <a:endParaRPr lang="en-US" dirty="0"/>
        </a:p>
      </dgm:t>
    </dgm:pt>
    <dgm:pt modelId="{A8AAC60B-A805-4BF6-9EA5-E87AC2902868}" type="parTrans" cxnId="{841D665D-B707-471F-BD09-964D3951145A}">
      <dgm:prSet/>
      <dgm:spPr/>
      <dgm:t>
        <a:bodyPr/>
        <a:lstStyle/>
        <a:p>
          <a:endParaRPr lang="en-US"/>
        </a:p>
      </dgm:t>
    </dgm:pt>
    <dgm:pt modelId="{BF909935-A6E2-4FB3-A57D-3F1AE3109B2D}" type="sibTrans" cxnId="{841D665D-B707-471F-BD09-964D3951145A}">
      <dgm:prSet/>
      <dgm:spPr/>
      <dgm:t>
        <a:bodyPr/>
        <a:lstStyle/>
        <a:p>
          <a:endParaRPr lang="en-US"/>
        </a:p>
      </dgm:t>
    </dgm:pt>
    <dgm:pt modelId="{4B3BEF5E-080D-4FEE-B522-70B46FFD0660}">
      <dgm:prSet phldrT="[Text]" phldr="0"/>
      <dgm:spPr/>
      <dgm:t>
        <a:bodyPr/>
        <a:lstStyle/>
        <a:p>
          <a:pPr>
            <a:defRPr b="1"/>
          </a:pPr>
          <a:r>
            <a:rPr lang="en-US" dirty="0"/>
            <a:t>Title</a:t>
          </a:r>
        </a:p>
      </dgm:t>
    </dgm:pt>
    <dgm:pt modelId="{06017295-6984-41E0-8693-8EB293EF8566}" type="parTrans" cxnId="{9A613993-1976-4C90-B719-959774EC46C8}">
      <dgm:prSet/>
      <dgm:spPr/>
      <dgm:t>
        <a:bodyPr/>
        <a:lstStyle/>
        <a:p>
          <a:endParaRPr lang="en-US"/>
        </a:p>
      </dgm:t>
    </dgm:pt>
    <dgm:pt modelId="{39F905D4-BCDD-42A3-91CF-0746D3124C5E}" type="sibTrans" cxnId="{9A613993-1976-4C90-B719-959774EC46C8}">
      <dgm:prSet/>
      <dgm:spPr/>
      <dgm:t>
        <a:bodyPr/>
        <a:lstStyle/>
        <a:p>
          <a:endParaRPr lang="en-US"/>
        </a:p>
      </dgm:t>
    </dgm:pt>
    <dgm:pt modelId="{DB8AF9DD-B1C3-4C20-BD21-C6C7FF671A92}">
      <dgm:prSet phldrT="[Text]"/>
      <dgm:spPr/>
      <dgm:t>
        <a:bodyPr/>
        <a:lstStyle/>
        <a:p>
          <a:r>
            <a:rPr lang="en-US" b="0" i="0" u="none" dirty="0"/>
            <a:t>To display Presenter view, in Slide Show view, on the control bar at the bottom left select the three dots, and then Show Presenter View. </a:t>
          </a:r>
          <a:endParaRPr lang="en-US" dirty="0"/>
        </a:p>
      </dgm:t>
    </dgm:pt>
    <dgm:pt modelId="{DF70DEA5-E7DD-4AA9-B1CC-992432C16744}" type="parTrans" cxnId="{D6373D48-D8B0-4539-A4A4-81DB907C07C1}">
      <dgm:prSet/>
      <dgm:spPr/>
      <dgm:t>
        <a:bodyPr/>
        <a:lstStyle/>
        <a:p>
          <a:endParaRPr lang="en-US"/>
        </a:p>
      </dgm:t>
    </dgm:pt>
    <dgm:pt modelId="{428A9B80-64FA-44ED-87FF-F7A0D539842F}" type="sibTrans" cxnId="{D6373D48-D8B0-4539-A4A4-81DB907C07C1}">
      <dgm:prSet/>
      <dgm:spPr/>
      <dgm:t>
        <a:bodyPr/>
        <a:lstStyle/>
        <a:p>
          <a:endParaRPr lang="en-US"/>
        </a:p>
      </dgm:t>
    </dgm:pt>
    <dgm:pt modelId="{406B4493-A90D-40A8-B02D-BA06CB04BF3C}">
      <dgm:prSet phldrT="[Text]" phldr="0"/>
      <dgm:spPr/>
      <dgm:t>
        <a:bodyPr/>
        <a:lstStyle/>
        <a:p>
          <a:pPr>
            <a:defRPr b="1"/>
          </a:pPr>
          <a:r>
            <a:rPr lang="en-US" dirty="0"/>
            <a:t>Title</a:t>
          </a:r>
        </a:p>
      </dgm:t>
    </dgm:pt>
    <dgm:pt modelId="{2E2A0F75-F224-4A80-ACB5-1C4956E37E23}" type="parTrans" cxnId="{F712E336-0730-4454-AAED-A8EC704ECFC8}">
      <dgm:prSet/>
      <dgm:spPr/>
      <dgm:t>
        <a:bodyPr/>
        <a:lstStyle/>
        <a:p>
          <a:endParaRPr lang="en-US"/>
        </a:p>
      </dgm:t>
    </dgm:pt>
    <dgm:pt modelId="{B6B5896F-38E7-450F-A826-9964A8F0DE0E}" type="sibTrans" cxnId="{F712E336-0730-4454-AAED-A8EC704ECFC8}">
      <dgm:prSet/>
      <dgm:spPr/>
      <dgm:t>
        <a:bodyPr/>
        <a:lstStyle/>
        <a:p>
          <a:endParaRPr lang="en-US"/>
        </a:p>
      </dgm:t>
    </dgm:pt>
    <dgm:pt modelId="{20D34FCC-0F35-496C-B2E7-3FBCA3E29C37}">
      <dgm:prSet phldrT="[Text]"/>
      <dgm:spPr/>
      <dgm:t>
        <a:bodyPr/>
        <a:lstStyle/>
        <a:p>
          <a:r>
            <a:rPr lang="en-US" b="0" i="0" u="none" dirty="0"/>
            <a:t>During your presentation, the speaker notes are visible on your monitor, but aren't visible to the audience. </a:t>
          </a:r>
          <a:endParaRPr lang="en-US" dirty="0"/>
        </a:p>
      </dgm:t>
    </dgm:pt>
    <dgm:pt modelId="{CE74B72C-B89D-46FE-831F-2D7619996546}" type="parTrans" cxnId="{8F51CEF3-D7F7-4496-8E39-A74D3407581F}">
      <dgm:prSet/>
      <dgm:spPr/>
      <dgm:t>
        <a:bodyPr/>
        <a:lstStyle/>
        <a:p>
          <a:endParaRPr lang="en-US"/>
        </a:p>
      </dgm:t>
    </dgm:pt>
    <dgm:pt modelId="{927D4900-D936-4E0F-AEA8-71096C4E0FED}" type="sibTrans" cxnId="{8F51CEF3-D7F7-4496-8E39-A74D3407581F}">
      <dgm:prSet/>
      <dgm:spPr/>
      <dgm:t>
        <a:bodyPr/>
        <a:lstStyle/>
        <a:p>
          <a:endParaRPr lang="en-US"/>
        </a:p>
      </dgm:t>
    </dgm:pt>
    <dgm:pt modelId="{B510D331-3C37-4C52-88F7-7D5F73B475D4}">
      <dgm:prSet phldrT="[Text]" phldr="0"/>
      <dgm:spPr/>
      <dgm:t>
        <a:bodyPr/>
        <a:lstStyle/>
        <a:p>
          <a:pPr>
            <a:defRPr b="1"/>
          </a:pPr>
          <a:r>
            <a:rPr lang="en-US" dirty="0"/>
            <a:t>Title</a:t>
          </a:r>
        </a:p>
      </dgm:t>
    </dgm:pt>
    <dgm:pt modelId="{398F5480-7365-4006-835D-77B9E6A25983}" type="parTrans" cxnId="{0AEE03AD-B0A8-4E99-8053-4664FDD2E430}">
      <dgm:prSet/>
      <dgm:spPr/>
      <dgm:t>
        <a:bodyPr/>
        <a:lstStyle/>
        <a:p>
          <a:endParaRPr lang="en-US"/>
        </a:p>
      </dgm:t>
    </dgm:pt>
    <dgm:pt modelId="{367F77DB-ABFF-429A-8FC2-B52BF270F68E}" type="sibTrans" cxnId="{0AEE03AD-B0A8-4E99-8053-4664FDD2E430}">
      <dgm:prSet/>
      <dgm:spPr/>
      <dgm:t>
        <a:bodyPr/>
        <a:lstStyle/>
        <a:p>
          <a:endParaRPr lang="en-US"/>
        </a:p>
      </dgm:t>
    </dgm:pt>
    <dgm:pt modelId="{18961926-301C-44E1-9A47-D7A977A9BC11}">
      <dgm:prSet phldrT="[Text]" phldr="0"/>
      <dgm:spPr/>
      <dgm:t>
        <a:bodyPr/>
        <a:lstStyle/>
        <a:p>
          <a:r>
            <a:rPr lang="en-US" b="0" i="0" u="none" dirty="0"/>
            <a:t>The Notes pane is a box that appears below each slide. Tap it to add notes. </a:t>
          </a:r>
          <a:endParaRPr lang="en-US" dirty="0"/>
        </a:p>
      </dgm:t>
    </dgm:pt>
    <dgm:pt modelId="{81E4A02F-5B3D-4730-905E-26FA4F4D82B7}" type="parTrans" cxnId="{2E29CB5A-A09A-4060-B826-AE04269E70B5}">
      <dgm:prSet/>
      <dgm:spPr/>
      <dgm:t>
        <a:bodyPr/>
        <a:lstStyle/>
        <a:p>
          <a:endParaRPr lang="en-US"/>
        </a:p>
      </dgm:t>
    </dgm:pt>
    <dgm:pt modelId="{75DE58C7-C123-4BFF-A202-569D9552BC6D}" type="sibTrans" cxnId="{2E29CB5A-A09A-4060-B826-AE04269E70B5}">
      <dgm:prSet/>
      <dgm:spPr/>
      <dgm:t>
        <a:bodyPr/>
        <a:lstStyle/>
        <a:p>
          <a:endParaRPr lang="en-US"/>
        </a:p>
      </dgm:t>
    </dgm:pt>
    <dgm:pt modelId="{EE1E2388-05A7-4F6A-A4D8-E575A8B64F8F}">
      <dgm:prSet phldrT="[Text]" phldr="0"/>
      <dgm:spPr/>
      <dgm:t>
        <a:bodyPr/>
        <a:lstStyle/>
        <a:p>
          <a:pPr>
            <a:defRPr b="1"/>
          </a:pPr>
          <a:r>
            <a:rPr lang="en-US" dirty="0"/>
            <a:t>Title</a:t>
          </a:r>
        </a:p>
      </dgm:t>
    </dgm:pt>
    <dgm:pt modelId="{D2F98A81-FDB3-4B4B-A5A0-204E6B61EC1E}" type="parTrans" cxnId="{A693BDA8-10EB-4B66-8600-3E05FDE8FE2D}">
      <dgm:prSet/>
      <dgm:spPr/>
      <dgm:t>
        <a:bodyPr/>
        <a:lstStyle/>
        <a:p>
          <a:endParaRPr lang="en-US"/>
        </a:p>
      </dgm:t>
    </dgm:pt>
    <dgm:pt modelId="{AB5D91BF-CBD4-4B51-9FBC-18D3C3BE95C6}" type="sibTrans" cxnId="{A693BDA8-10EB-4B66-8600-3E05FDE8FE2D}">
      <dgm:prSet/>
      <dgm:spPr/>
      <dgm:t>
        <a:bodyPr/>
        <a:lstStyle/>
        <a:p>
          <a:endParaRPr lang="en-US"/>
        </a:p>
      </dgm:t>
    </dgm:pt>
    <dgm:pt modelId="{ABB612A5-7312-44DD-ACCB-DC1575749DDE}">
      <dgm:prSet phldrT="[Text]" phldr="0"/>
      <dgm:spPr/>
      <dgm:t>
        <a:bodyPr/>
        <a:lstStyle/>
        <a:p>
          <a:r>
            <a:rPr lang="en-US" b="0" i="0" u="none" dirty="0"/>
            <a:t>If you don’t see the Notes pane or it is completely minimized, click Notes on the task bar across the bottom of the PowerPoint window. </a:t>
          </a:r>
          <a:endParaRPr lang="en-US" dirty="0"/>
        </a:p>
      </dgm:t>
    </dgm:pt>
    <dgm:pt modelId="{362FDBE7-25B1-4B76-B88E-FCCF1B21A213}" type="parTrans" cxnId="{797BC34A-780D-404F-BF21-46FE6E9D10B9}">
      <dgm:prSet/>
      <dgm:spPr/>
      <dgm:t>
        <a:bodyPr/>
        <a:lstStyle/>
        <a:p>
          <a:endParaRPr lang="en-US"/>
        </a:p>
      </dgm:t>
    </dgm:pt>
    <dgm:pt modelId="{0CB3FDC2-4D36-428E-B9C0-0CF5100298FD}" type="sibTrans" cxnId="{797BC34A-780D-404F-BF21-46FE6E9D10B9}">
      <dgm:prSet/>
      <dgm:spPr/>
      <dgm:t>
        <a:bodyPr/>
        <a:lstStyle/>
        <a:p>
          <a:endParaRPr lang="en-US"/>
        </a:p>
      </dgm:t>
    </dgm:pt>
    <dgm:pt modelId="{932CA750-36C5-4FBB-923A-29DF7B5A91E5}" type="pres">
      <dgm:prSet presAssocID="{E604873E-34D9-4011-B823-45C4AD2A9FC6}" presName="root" presStyleCnt="0">
        <dgm:presLayoutVars>
          <dgm:chMax/>
          <dgm:chPref/>
          <dgm:animLvl val="lvl"/>
        </dgm:presLayoutVars>
      </dgm:prSet>
      <dgm:spPr/>
    </dgm:pt>
    <dgm:pt modelId="{C5D1BC48-B762-488E-BF7E-9CDA82DFACEE}" type="pres">
      <dgm:prSet presAssocID="{E604873E-34D9-4011-B823-45C4AD2A9FC6}" presName="divider" presStyleLbl="node1" presStyleIdx="0" presStyleCnt="1"/>
      <dgm:spPr/>
    </dgm:pt>
    <dgm:pt modelId="{03618986-EF2F-440D-8403-283058C2987B}" type="pres">
      <dgm:prSet presAssocID="{E604873E-34D9-4011-B823-45C4AD2A9FC6}" presName="nodes" presStyleCnt="0">
        <dgm:presLayoutVars>
          <dgm:chMax/>
          <dgm:chPref/>
          <dgm:animLvl val="lvl"/>
        </dgm:presLayoutVars>
      </dgm:prSet>
      <dgm:spPr/>
    </dgm:pt>
    <dgm:pt modelId="{3B7C76B3-9A15-41E9-ABC3-698AB66EEDEB}" type="pres">
      <dgm:prSet presAssocID="{D0C06EB0-D7EF-45E3-95AD-C3986984C27E}" presName="composite" presStyleCnt="0"/>
      <dgm:spPr/>
    </dgm:pt>
    <dgm:pt modelId="{0A2DB98E-12CB-44AC-A271-FA81A963AC9D}" type="pres">
      <dgm:prSet presAssocID="{D0C06EB0-D7EF-45E3-95AD-C3986984C27E}" presName="L1TextContainer" presStyleLbl="revTx" presStyleIdx="0" presStyleCnt="5">
        <dgm:presLayoutVars>
          <dgm:chMax val="1"/>
          <dgm:chPref val="1"/>
          <dgm:bulletEnabled val="1"/>
        </dgm:presLayoutVars>
      </dgm:prSet>
      <dgm:spPr/>
    </dgm:pt>
    <dgm:pt modelId="{27709FD2-3216-4BCF-9F74-FD4CEFA3A9ED}" type="pres">
      <dgm:prSet presAssocID="{D0C06EB0-D7EF-45E3-95AD-C3986984C27E}" presName="L2TextContainerWrapper" presStyleCnt="0">
        <dgm:presLayoutVars>
          <dgm:chMax val="0"/>
          <dgm:chPref val="0"/>
          <dgm:bulletEnabled val="1"/>
        </dgm:presLayoutVars>
      </dgm:prSet>
      <dgm:spPr/>
    </dgm:pt>
    <dgm:pt modelId="{CD7A980D-5441-4C5A-B155-C2A021C3D0DD}" type="pres">
      <dgm:prSet presAssocID="{D0C06EB0-D7EF-45E3-95AD-C3986984C27E}" presName="L2TextContainer" presStyleLbl="bgAccFollowNode1" presStyleIdx="0" presStyleCnt="5"/>
      <dgm:spPr/>
    </dgm:pt>
    <dgm:pt modelId="{EC43CE52-5C8B-407E-A382-D1268E523743}" type="pres">
      <dgm:prSet presAssocID="{D0C06EB0-D7EF-45E3-95AD-C3986984C27E}" presName="FlexibleEmptyPlaceHolder" presStyleCnt="0"/>
      <dgm:spPr/>
    </dgm:pt>
    <dgm:pt modelId="{87C15291-AEBC-4F1E-BB11-F23971968E4A}" type="pres">
      <dgm:prSet presAssocID="{D0C06EB0-D7EF-45E3-95AD-C3986984C27E}" presName="ConnectLine" presStyleLbl="alignNode1" presStyleIdx="0" presStyleCnt="5"/>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gm:spPr>
    </dgm:pt>
    <dgm:pt modelId="{4E6C086A-07A1-49AA-A5A9-2A0B949C7E99}" type="pres">
      <dgm:prSet presAssocID="{D0C06EB0-D7EF-45E3-95AD-C3986984C27E}"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CCF0635D-7E1B-4FF0-B23E-6E3FFAF0187C}" type="pres">
      <dgm:prSet presAssocID="{D0C06EB0-D7EF-45E3-95AD-C3986984C27E}" presName="EmptyPlaceHolder" presStyleCnt="0"/>
      <dgm:spPr/>
    </dgm:pt>
    <dgm:pt modelId="{53BBE295-ADA1-45B2-9B2A-E4439C63A887}" type="pres">
      <dgm:prSet presAssocID="{6F918279-79F1-4A08-BB84-2DE055676D74}" presName="spaceBetweenRectangles" presStyleCnt="0"/>
      <dgm:spPr/>
    </dgm:pt>
    <dgm:pt modelId="{E3013DA7-D413-41BE-9E81-B2A45F6CDF77}" type="pres">
      <dgm:prSet presAssocID="{4B3BEF5E-080D-4FEE-B522-70B46FFD0660}" presName="composite" presStyleCnt="0"/>
      <dgm:spPr/>
    </dgm:pt>
    <dgm:pt modelId="{E7F88204-0CA2-4C46-B02A-29D432AB1EB7}" type="pres">
      <dgm:prSet presAssocID="{4B3BEF5E-080D-4FEE-B522-70B46FFD0660}" presName="L1TextContainer" presStyleLbl="revTx" presStyleIdx="1" presStyleCnt="5">
        <dgm:presLayoutVars>
          <dgm:chMax val="1"/>
          <dgm:chPref val="1"/>
          <dgm:bulletEnabled val="1"/>
        </dgm:presLayoutVars>
      </dgm:prSet>
      <dgm:spPr/>
    </dgm:pt>
    <dgm:pt modelId="{8CAAB770-0AB9-4D31-A1B1-5A675C95D664}" type="pres">
      <dgm:prSet presAssocID="{4B3BEF5E-080D-4FEE-B522-70B46FFD0660}" presName="L2TextContainerWrapper" presStyleCnt="0">
        <dgm:presLayoutVars>
          <dgm:chMax val="0"/>
          <dgm:chPref val="0"/>
          <dgm:bulletEnabled val="1"/>
        </dgm:presLayoutVars>
      </dgm:prSet>
      <dgm:spPr/>
    </dgm:pt>
    <dgm:pt modelId="{51FEFD34-D680-431C-AC44-012B4D99C277}" type="pres">
      <dgm:prSet presAssocID="{4B3BEF5E-080D-4FEE-B522-70B46FFD0660}" presName="L2TextContainer" presStyleLbl="bgAccFollowNode1" presStyleIdx="1" presStyleCnt="5"/>
      <dgm:spPr/>
    </dgm:pt>
    <dgm:pt modelId="{3AB85E24-E56F-4866-BA4C-2F61045077CD}" type="pres">
      <dgm:prSet presAssocID="{4B3BEF5E-080D-4FEE-B522-70B46FFD0660}" presName="FlexibleEmptyPlaceHolder" presStyleCnt="0"/>
      <dgm:spPr/>
    </dgm:pt>
    <dgm:pt modelId="{CF581527-BD03-46E2-B01B-848601BE686D}" type="pres">
      <dgm:prSet presAssocID="{4B3BEF5E-080D-4FEE-B522-70B46FFD0660}" presName="ConnectLine" presStyleLbl="alignNode1" presStyleIdx="1" presStyleCnt="5"/>
      <dgm:spPr>
        <a:solidFill>
          <a:schemeClr val="accent3">
            <a:hueOff val="-1424952"/>
            <a:satOff val="6167"/>
            <a:lumOff val="4951"/>
            <a:alphaOff val="0"/>
          </a:schemeClr>
        </a:solidFill>
        <a:ln w="6350" cap="flat" cmpd="sng" algn="ctr">
          <a:solidFill>
            <a:schemeClr val="accent3">
              <a:hueOff val="-1424952"/>
              <a:satOff val="6167"/>
              <a:lumOff val="4951"/>
              <a:alphaOff val="0"/>
            </a:schemeClr>
          </a:solidFill>
          <a:prstDash val="dash"/>
          <a:miter lim="800000"/>
        </a:ln>
        <a:effectLst/>
      </dgm:spPr>
    </dgm:pt>
    <dgm:pt modelId="{87CBBACC-C115-48BD-9563-4AD8F5A27234}" type="pres">
      <dgm:prSet presAssocID="{4B3BEF5E-080D-4FEE-B522-70B46FFD0660}"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D151CB89-C46B-4A54-8445-270B818297F5}" type="pres">
      <dgm:prSet presAssocID="{4B3BEF5E-080D-4FEE-B522-70B46FFD0660}" presName="EmptyPlaceHolder" presStyleCnt="0"/>
      <dgm:spPr/>
    </dgm:pt>
    <dgm:pt modelId="{14644381-51A3-47DC-BD53-718253873CE3}" type="pres">
      <dgm:prSet presAssocID="{39F905D4-BCDD-42A3-91CF-0746D3124C5E}" presName="spaceBetweenRectangles" presStyleCnt="0"/>
      <dgm:spPr/>
    </dgm:pt>
    <dgm:pt modelId="{A19490FE-2862-4FAC-9536-B0E8D029F478}" type="pres">
      <dgm:prSet presAssocID="{406B4493-A90D-40A8-B02D-BA06CB04BF3C}" presName="composite" presStyleCnt="0"/>
      <dgm:spPr/>
    </dgm:pt>
    <dgm:pt modelId="{503E2E0C-528D-4B96-B61D-1C3F44FFC164}" type="pres">
      <dgm:prSet presAssocID="{406B4493-A90D-40A8-B02D-BA06CB04BF3C}" presName="L1TextContainer" presStyleLbl="revTx" presStyleIdx="2" presStyleCnt="5">
        <dgm:presLayoutVars>
          <dgm:chMax val="1"/>
          <dgm:chPref val="1"/>
          <dgm:bulletEnabled val="1"/>
        </dgm:presLayoutVars>
      </dgm:prSet>
      <dgm:spPr/>
    </dgm:pt>
    <dgm:pt modelId="{DC1D6388-D73A-489E-9F74-BB24DA3C2895}" type="pres">
      <dgm:prSet presAssocID="{406B4493-A90D-40A8-B02D-BA06CB04BF3C}" presName="L2TextContainerWrapper" presStyleCnt="0">
        <dgm:presLayoutVars>
          <dgm:chMax val="0"/>
          <dgm:chPref val="0"/>
          <dgm:bulletEnabled val="1"/>
        </dgm:presLayoutVars>
      </dgm:prSet>
      <dgm:spPr/>
    </dgm:pt>
    <dgm:pt modelId="{341D02C6-3F64-4DF2-AFB2-F620E7B389D9}" type="pres">
      <dgm:prSet presAssocID="{406B4493-A90D-40A8-B02D-BA06CB04BF3C}" presName="L2TextContainer" presStyleLbl="bgAccFollowNode1" presStyleIdx="2" presStyleCnt="5" custLinFactNeighborX="-2" custLinFactNeighborY="-435"/>
      <dgm:spPr/>
    </dgm:pt>
    <dgm:pt modelId="{148856CE-7B6D-4A68-9C6D-A741925B1D54}" type="pres">
      <dgm:prSet presAssocID="{406B4493-A90D-40A8-B02D-BA06CB04BF3C}" presName="FlexibleEmptyPlaceHolder" presStyleCnt="0"/>
      <dgm:spPr/>
    </dgm:pt>
    <dgm:pt modelId="{733145A9-EE86-4C22-9A0B-D61094480CC8}" type="pres">
      <dgm:prSet presAssocID="{406B4493-A90D-40A8-B02D-BA06CB04BF3C}" presName="ConnectLine" presStyleLbl="alignNode1" presStyleIdx="2" presStyleCnt="5"/>
      <dgm:spPr>
        <a:solidFill>
          <a:schemeClr val="accent3">
            <a:hueOff val="-2849904"/>
            <a:satOff val="12335"/>
            <a:lumOff val="9902"/>
            <a:alphaOff val="0"/>
          </a:schemeClr>
        </a:solidFill>
        <a:ln w="6350" cap="flat" cmpd="sng" algn="ctr">
          <a:solidFill>
            <a:schemeClr val="accent3">
              <a:hueOff val="-2849904"/>
              <a:satOff val="12335"/>
              <a:lumOff val="9902"/>
              <a:alphaOff val="0"/>
            </a:schemeClr>
          </a:solidFill>
          <a:prstDash val="dash"/>
          <a:miter lim="800000"/>
        </a:ln>
        <a:effectLst/>
      </dgm:spPr>
    </dgm:pt>
    <dgm:pt modelId="{78513766-A46C-4A38-9E06-613A95A26840}" type="pres">
      <dgm:prSet presAssocID="{406B4493-A90D-40A8-B02D-BA06CB04BF3C}"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818BF487-7F84-4EF9-A6DA-FA2F2DE9F454}" type="pres">
      <dgm:prSet presAssocID="{406B4493-A90D-40A8-B02D-BA06CB04BF3C}" presName="EmptyPlaceHolder" presStyleCnt="0"/>
      <dgm:spPr/>
    </dgm:pt>
    <dgm:pt modelId="{5E14ECBF-DB21-47A8-931B-38581CF264D1}" type="pres">
      <dgm:prSet presAssocID="{B6B5896F-38E7-450F-A826-9964A8F0DE0E}" presName="spaceBetweenRectangles" presStyleCnt="0"/>
      <dgm:spPr/>
    </dgm:pt>
    <dgm:pt modelId="{DCFF8531-D0C5-404C-A993-D79A3BB6F1D9}" type="pres">
      <dgm:prSet presAssocID="{B510D331-3C37-4C52-88F7-7D5F73B475D4}" presName="composite" presStyleCnt="0"/>
      <dgm:spPr/>
    </dgm:pt>
    <dgm:pt modelId="{23FE4FBE-0216-4C47-8409-B0D889216184}" type="pres">
      <dgm:prSet presAssocID="{B510D331-3C37-4C52-88F7-7D5F73B475D4}" presName="L1TextContainer" presStyleLbl="revTx" presStyleIdx="3" presStyleCnt="5">
        <dgm:presLayoutVars>
          <dgm:chMax val="1"/>
          <dgm:chPref val="1"/>
          <dgm:bulletEnabled val="1"/>
        </dgm:presLayoutVars>
      </dgm:prSet>
      <dgm:spPr/>
    </dgm:pt>
    <dgm:pt modelId="{3D93C9A5-FD9E-4504-AED8-4FECF513C0F6}" type="pres">
      <dgm:prSet presAssocID="{B510D331-3C37-4C52-88F7-7D5F73B475D4}" presName="L2TextContainerWrapper" presStyleCnt="0">
        <dgm:presLayoutVars>
          <dgm:chMax val="0"/>
          <dgm:chPref val="0"/>
          <dgm:bulletEnabled val="1"/>
        </dgm:presLayoutVars>
      </dgm:prSet>
      <dgm:spPr/>
    </dgm:pt>
    <dgm:pt modelId="{1FA6D165-7770-4A83-BEC4-863E69836AE5}" type="pres">
      <dgm:prSet presAssocID="{B510D331-3C37-4C52-88F7-7D5F73B475D4}" presName="L2TextContainer" presStyleLbl="bgAccFollowNode1" presStyleIdx="3" presStyleCnt="5"/>
      <dgm:spPr/>
    </dgm:pt>
    <dgm:pt modelId="{3EE4A459-D649-4009-AE2A-7603665EDC14}" type="pres">
      <dgm:prSet presAssocID="{B510D331-3C37-4C52-88F7-7D5F73B475D4}" presName="FlexibleEmptyPlaceHolder" presStyleCnt="0"/>
      <dgm:spPr/>
    </dgm:pt>
    <dgm:pt modelId="{4798EC92-4DB0-448A-8DEC-A77617C1B09D}" type="pres">
      <dgm:prSet presAssocID="{B510D331-3C37-4C52-88F7-7D5F73B475D4}" presName="ConnectLine" presStyleLbl="alignNode1" presStyleIdx="3" presStyleCnt="5"/>
      <dgm:spPr>
        <a:solidFill>
          <a:schemeClr val="accent3">
            <a:hueOff val="-4274856"/>
            <a:satOff val="18502"/>
            <a:lumOff val="14854"/>
            <a:alphaOff val="0"/>
          </a:schemeClr>
        </a:solidFill>
        <a:ln w="6350" cap="flat" cmpd="sng" algn="ctr">
          <a:solidFill>
            <a:schemeClr val="accent3">
              <a:hueOff val="-4274856"/>
              <a:satOff val="18502"/>
              <a:lumOff val="14854"/>
              <a:alphaOff val="0"/>
            </a:schemeClr>
          </a:solidFill>
          <a:prstDash val="dash"/>
          <a:miter lim="800000"/>
        </a:ln>
        <a:effectLst/>
      </dgm:spPr>
    </dgm:pt>
    <dgm:pt modelId="{AAD3C92D-5256-4CFD-970C-1FACA26243D8}" type="pres">
      <dgm:prSet presAssocID="{B510D331-3C37-4C52-88F7-7D5F73B475D4}"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89097143-6DE0-419F-8539-44992F7C66EE}" type="pres">
      <dgm:prSet presAssocID="{B510D331-3C37-4C52-88F7-7D5F73B475D4}" presName="EmptyPlaceHolder" presStyleCnt="0"/>
      <dgm:spPr/>
    </dgm:pt>
    <dgm:pt modelId="{5FB77434-C64E-40DF-BFF1-3691A75D8BFF}" type="pres">
      <dgm:prSet presAssocID="{367F77DB-ABFF-429A-8FC2-B52BF270F68E}" presName="spaceBetweenRectangles" presStyleCnt="0"/>
      <dgm:spPr/>
    </dgm:pt>
    <dgm:pt modelId="{9D9377FD-8A5F-4522-8098-06AD80BDB73B}" type="pres">
      <dgm:prSet presAssocID="{EE1E2388-05A7-4F6A-A4D8-E575A8B64F8F}" presName="composite" presStyleCnt="0"/>
      <dgm:spPr/>
    </dgm:pt>
    <dgm:pt modelId="{74F14CCF-4D24-4F52-988B-55185DFAD062}" type="pres">
      <dgm:prSet presAssocID="{EE1E2388-05A7-4F6A-A4D8-E575A8B64F8F}" presName="L1TextContainer" presStyleLbl="revTx" presStyleIdx="4" presStyleCnt="5">
        <dgm:presLayoutVars>
          <dgm:chMax val="1"/>
          <dgm:chPref val="1"/>
          <dgm:bulletEnabled val="1"/>
        </dgm:presLayoutVars>
      </dgm:prSet>
      <dgm:spPr/>
    </dgm:pt>
    <dgm:pt modelId="{441C9BE5-9C85-400E-BE73-224F62785822}" type="pres">
      <dgm:prSet presAssocID="{EE1E2388-05A7-4F6A-A4D8-E575A8B64F8F}" presName="L2TextContainerWrapper" presStyleCnt="0">
        <dgm:presLayoutVars>
          <dgm:chMax val="0"/>
          <dgm:chPref val="0"/>
          <dgm:bulletEnabled val="1"/>
        </dgm:presLayoutVars>
      </dgm:prSet>
      <dgm:spPr/>
    </dgm:pt>
    <dgm:pt modelId="{3EA4BEE1-D8BC-450E-84D0-5A021A999CA0}" type="pres">
      <dgm:prSet presAssocID="{EE1E2388-05A7-4F6A-A4D8-E575A8B64F8F}" presName="L2TextContainer" presStyleLbl="bgAccFollowNode1" presStyleIdx="4" presStyleCnt="5"/>
      <dgm:spPr/>
    </dgm:pt>
    <dgm:pt modelId="{9147C76B-CE1F-409C-9543-BAF01D6EA335}" type="pres">
      <dgm:prSet presAssocID="{EE1E2388-05A7-4F6A-A4D8-E575A8B64F8F}" presName="FlexibleEmptyPlaceHolder" presStyleCnt="0"/>
      <dgm:spPr/>
    </dgm:pt>
    <dgm:pt modelId="{F87C26A0-8195-4AC0-8B3E-7E200F3825D9}" type="pres">
      <dgm:prSet presAssocID="{EE1E2388-05A7-4F6A-A4D8-E575A8B64F8F}" presName="ConnectLine" presStyleLbl="alignNode1" presStyleIdx="4" presStyleCnt="5"/>
      <dgm:spPr>
        <a:solidFill>
          <a:schemeClr val="accent3">
            <a:hueOff val="-5699809"/>
            <a:satOff val="24670"/>
            <a:lumOff val="19805"/>
            <a:alphaOff val="0"/>
          </a:schemeClr>
        </a:solidFill>
        <a:ln w="6350" cap="flat" cmpd="sng" algn="ctr">
          <a:solidFill>
            <a:schemeClr val="accent3">
              <a:hueOff val="-5699809"/>
              <a:satOff val="24670"/>
              <a:lumOff val="19805"/>
              <a:alphaOff val="0"/>
            </a:schemeClr>
          </a:solidFill>
          <a:prstDash val="dash"/>
          <a:miter lim="800000"/>
        </a:ln>
        <a:effectLst/>
      </dgm:spPr>
    </dgm:pt>
    <dgm:pt modelId="{6CC25FB1-1A13-43A3-816E-D4C5567F9540}" type="pres">
      <dgm:prSet presAssocID="{EE1E2388-05A7-4F6A-A4D8-E575A8B64F8F}"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7F9E3319-0437-4209-8733-5002A1BF02D6}" type="pres">
      <dgm:prSet presAssocID="{EE1E2388-05A7-4F6A-A4D8-E575A8B64F8F}" presName="EmptyPlaceHolder" presStyleCnt="0"/>
      <dgm:spPr/>
    </dgm:pt>
  </dgm:ptLst>
  <dgm:cxnLst>
    <dgm:cxn modelId="{B128A003-3BB1-4A67-9604-8D987F9A69CB}" type="presOf" srcId="{E604873E-34D9-4011-B823-45C4AD2A9FC6}" destId="{932CA750-36C5-4FBB-923A-29DF7B5A91E5}" srcOrd="0" destOrd="0" presId="urn:microsoft.com/office/officeart/2017/3/layout/HorizontalPathTimeline"/>
    <dgm:cxn modelId="{83A71F1B-3DE1-4069-99FE-E27D01973B7F}" type="presOf" srcId="{ABB612A5-7312-44DD-ACCB-DC1575749DDE}" destId="{3EA4BEE1-D8BC-450E-84D0-5A021A999CA0}" srcOrd="0" destOrd="0" presId="urn:microsoft.com/office/officeart/2017/3/layout/HorizontalPathTimeline"/>
    <dgm:cxn modelId="{69430F1C-CD54-4634-9651-11DEBBE42B51}" type="presOf" srcId="{4B3BEF5E-080D-4FEE-B522-70B46FFD0660}" destId="{E7F88204-0CA2-4C46-B02A-29D432AB1EB7}" srcOrd="0" destOrd="0" presId="urn:microsoft.com/office/officeart/2017/3/layout/HorizontalPathTimeline"/>
    <dgm:cxn modelId="{D9CD4C2D-92EF-4164-8E82-7309658730D9}" type="presOf" srcId="{D0C06EB0-D7EF-45E3-95AD-C3986984C27E}" destId="{0A2DB98E-12CB-44AC-A271-FA81A963AC9D}" srcOrd="0" destOrd="0" presId="urn:microsoft.com/office/officeart/2017/3/layout/HorizontalPathTimeline"/>
    <dgm:cxn modelId="{F712E336-0730-4454-AAED-A8EC704ECFC8}" srcId="{E604873E-34D9-4011-B823-45C4AD2A9FC6}" destId="{406B4493-A90D-40A8-B02D-BA06CB04BF3C}" srcOrd="2" destOrd="0" parTransId="{2E2A0F75-F224-4A80-ACB5-1C4956E37E23}" sibTransId="{B6B5896F-38E7-450F-A826-9964A8F0DE0E}"/>
    <dgm:cxn modelId="{841D665D-B707-471F-BD09-964D3951145A}" srcId="{D0C06EB0-D7EF-45E3-95AD-C3986984C27E}" destId="{4E599684-CBE7-4BF6-B041-7B59A5AE3CF2}" srcOrd="0" destOrd="0" parTransId="{A8AAC60B-A805-4BF6-9EA5-E87AC2902868}" sibTransId="{BF909935-A6E2-4FB3-A57D-3F1AE3109B2D}"/>
    <dgm:cxn modelId="{D6373D48-D8B0-4539-A4A4-81DB907C07C1}" srcId="{4B3BEF5E-080D-4FEE-B522-70B46FFD0660}" destId="{DB8AF9DD-B1C3-4C20-BD21-C6C7FF671A92}" srcOrd="0" destOrd="0" parTransId="{DF70DEA5-E7DD-4AA9-B1CC-992432C16744}" sibTransId="{428A9B80-64FA-44ED-87FF-F7A0D539842F}"/>
    <dgm:cxn modelId="{797BC34A-780D-404F-BF21-46FE6E9D10B9}" srcId="{EE1E2388-05A7-4F6A-A4D8-E575A8B64F8F}" destId="{ABB612A5-7312-44DD-ACCB-DC1575749DDE}" srcOrd="0" destOrd="0" parTransId="{362FDBE7-25B1-4B76-B88E-FCCF1B21A213}" sibTransId="{0CB3FDC2-4D36-428E-B9C0-0CF5100298FD}"/>
    <dgm:cxn modelId="{6CE3AD56-96C4-4F62-AE3B-F1260B8CF8F1}" type="presOf" srcId="{406B4493-A90D-40A8-B02D-BA06CB04BF3C}" destId="{503E2E0C-528D-4B96-B61D-1C3F44FFC164}" srcOrd="0" destOrd="0" presId="urn:microsoft.com/office/officeart/2017/3/layout/HorizontalPathTimeline"/>
    <dgm:cxn modelId="{5C95EC59-8FCA-4B8E-8303-8E667B73BFCB}" type="presOf" srcId="{DB8AF9DD-B1C3-4C20-BD21-C6C7FF671A92}" destId="{51FEFD34-D680-431C-AC44-012B4D99C277}" srcOrd="0" destOrd="0" presId="urn:microsoft.com/office/officeart/2017/3/layout/HorizontalPathTimeline"/>
    <dgm:cxn modelId="{2E29CB5A-A09A-4060-B826-AE04269E70B5}" srcId="{B510D331-3C37-4C52-88F7-7D5F73B475D4}" destId="{18961926-301C-44E1-9A47-D7A977A9BC11}" srcOrd="0" destOrd="0" parTransId="{81E4A02F-5B3D-4730-905E-26FA4F4D82B7}" sibTransId="{75DE58C7-C123-4BFF-A202-569D9552BC6D}"/>
    <dgm:cxn modelId="{5F04DA90-840E-4E51-9DED-9B2601C9DB0C}" type="presOf" srcId="{4E599684-CBE7-4BF6-B041-7B59A5AE3CF2}" destId="{CD7A980D-5441-4C5A-B155-C2A021C3D0DD}" srcOrd="0" destOrd="0" presId="urn:microsoft.com/office/officeart/2017/3/layout/HorizontalPathTimeline"/>
    <dgm:cxn modelId="{9A613993-1976-4C90-B719-959774EC46C8}" srcId="{E604873E-34D9-4011-B823-45C4AD2A9FC6}" destId="{4B3BEF5E-080D-4FEE-B522-70B46FFD0660}" srcOrd="1" destOrd="0" parTransId="{06017295-6984-41E0-8693-8EB293EF8566}" sibTransId="{39F905D4-BCDD-42A3-91CF-0746D3124C5E}"/>
    <dgm:cxn modelId="{1A0D0496-36ED-4D40-AFD2-5F39173A0BE3}" type="presOf" srcId="{18961926-301C-44E1-9A47-D7A977A9BC11}" destId="{1FA6D165-7770-4A83-BEC4-863E69836AE5}" srcOrd="0" destOrd="0" presId="urn:microsoft.com/office/officeart/2017/3/layout/HorizontalPathTimeline"/>
    <dgm:cxn modelId="{97993EA3-CE7B-4009-B7CE-BFB111FBE521}" srcId="{E604873E-34D9-4011-B823-45C4AD2A9FC6}" destId="{D0C06EB0-D7EF-45E3-95AD-C3986984C27E}" srcOrd="0" destOrd="0" parTransId="{0BB155BD-DA20-44C2-8CB4-CB3D3770A527}" sibTransId="{6F918279-79F1-4A08-BB84-2DE055676D74}"/>
    <dgm:cxn modelId="{A693BDA8-10EB-4B66-8600-3E05FDE8FE2D}" srcId="{E604873E-34D9-4011-B823-45C4AD2A9FC6}" destId="{EE1E2388-05A7-4F6A-A4D8-E575A8B64F8F}" srcOrd="4" destOrd="0" parTransId="{D2F98A81-FDB3-4B4B-A5A0-204E6B61EC1E}" sibTransId="{AB5D91BF-CBD4-4B51-9FBC-18D3C3BE95C6}"/>
    <dgm:cxn modelId="{0AEE03AD-B0A8-4E99-8053-4664FDD2E430}" srcId="{E604873E-34D9-4011-B823-45C4AD2A9FC6}" destId="{B510D331-3C37-4C52-88F7-7D5F73B475D4}" srcOrd="3" destOrd="0" parTransId="{398F5480-7365-4006-835D-77B9E6A25983}" sibTransId="{367F77DB-ABFF-429A-8FC2-B52BF270F68E}"/>
    <dgm:cxn modelId="{12E25FB8-FA1E-4C8A-B0E2-727B51417E5A}" type="presOf" srcId="{B510D331-3C37-4C52-88F7-7D5F73B475D4}" destId="{23FE4FBE-0216-4C47-8409-B0D889216184}" srcOrd="0" destOrd="0" presId="urn:microsoft.com/office/officeart/2017/3/layout/HorizontalPathTimeline"/>
    <dgm:cxn modelId="{BB2F78C5-2049-452D-9EA0-B0A7E8B99D74}" type="presOf" srcId="{EE1E2388-05A7-4F6A-A4D8-E575A8B64F8F}" destId="{74F14CCF-4D24-4F52-988B-55185DFAD062}" srcOrd="0" destOrd="0" presId="urn:microsoft.com/office/officeart/2017/3/layout/HorizontalPathTimeline"/>
    <dgm:cxn modelId="{EDED7CE2-93A0-4D42-AE03-281B6BC93A8B}" type="presOf" srcId="{20D34FCC-0F35-496C-B2E7-3FBCA3E29C37}" destId="{341D02C6-3F64-4DF2-AFB2-F620E7B389D9}" srcOrd="0" destOrd="0" presId="urn:microsoft.com/office/officeart/2017/3/layout/HorizontalPathTimeline"/>
    <dgm:cxn modelId="{8F51CEF3-D7F7-4496-8E39-A74D3407581F}" srcId="{406B4493-A90D-40A8-B02D-BA06CB04BF3C}" destId="{20D34FCC-0F35-496C-B2E7-3FBCA3E29C37}" srcOrd="0" destOrd="0" parTransId="{CE74B72C-B89D-46FE-831F-2D7619996546}" sibTransId="{927D4900-D936-4E0F-AEA8-71096C4E0FED}"/>
    <dgm:cxn modelId="{1AA29D47-14B6-4D11-B49B-96E5DDAF14E1}" type="presParOf" srcId="{932CA750-36C5-4FBB-923A-29DF7B5A91E5}" destId="{C5D1BC48-B762-488E-BF7E-9CDA82DFACEE}" srcOrd="0" destOrd="0" presId="urn:microsoft.com/office/officeart/2017/3/layout/HorizontalPathTimeline"/>
    <dgm:cxn modelId="{E4EEBF9D-6783-48A3-94E8-CBE5D53205FC}" type="presParOf" srcId="{932CA750-36C5-4FBB-923A-29DF7B5A91E5}" destId="{03618986-EF2F-440D-8403-283058C2987B}" srcOrd="1" destOrd="0" presId="urn:microsoft.com/office/officeart/2017/3/layout/HorizontalPathTimeline"/>
    <dgm:cxn modelId="{462CD591-3FF8-4A5A-8446-E2238F059B17}" type="presParOf" srcId="{03618986-EF2F-440D-8403-283058C2987B}" destId="{3B7C76B3-9A15-41E9-ABC3-698AB66EEDEB}" srcOrd="0" destOrd="0" presId="urn:microsoft.com/office/officeart/2017/3/layout/HorizontalPathTimeline"/>
    <dgm:cxn modelId="{A66549DE-3321-4767-990F-C1237A7ACADC}" type="presParOf" srcId="{3B7C76B3-9A15-41E9-ABC3-698AB66EEDEB}" destId="{0A2DB98E-12CB-44AC-A271-FA81A963AC9D}" srcOrd="0" destOrd="0" presId="urn:microsoft.com/office/officeart/2017/3/layout/HorizontalPathTimeline"/>
    <dgm:cxn modelId="{4D7C1CFB-8D34-411D-8727-12D0E8C0CF38}" type="presParOf" srcId="{3B7C76B3-9A15-41E9-ABC3-698AB66EEDEB}" destId="{27709FD2-3216-4BCF-9F74-FD4CEFA3A9ED}" srcOrd="1" destOrd="0" presId="urn:microsoft.com/office/officeart/2017/3/layout/HorizontalPathTimeline"/>
    <dgm:cxn modelId="{79DFA491-E799-4D9A-8972-B610B970EC8C}" type="presParOf" srcId="{27709FD2-3216-4BCF-9F74-FD4CEFA3A9ED}" destId="{CD7A980D-5441-4C5A-B155-C2A021C3D0DD}" srcOrd="0" destOrd="0" presId="urn:microsoft.com/office/officeart/2017/3/layout/HorizontalPathTimeline"/>
    <dgm:cxn modelId="{48A02D0F-AD42-4404-858D-4582D54EDDAF}" type="presParOf" srcId="{27709FD2-3216-4BCF-9F74-FD4CEFA3A9ED}" destId="{EC43CE52-5C8B-407E-A382-D1268E523743}" srcOrd="1" destOrd="0" presId="urn:microsoft.com/office/officeart/2017/3/layout/HorizontalPathTimeline"/>
    <dgm:cxn modelId="{55E3104A-2473-42FD-BDFF-ED2740972C1C}" type="presParOf" srcId="{3B7C76B3-9A15-41E9-ABC3-698AB66EEDEB}" destId="{87C15291-AEBC-4F1E-BB11-F23971968E4A}" srcOrd="2" destOrd="0" presId="urn:microsoft.com/office/officeart/2017/3/layout/HorizontalPathTimeline"/>
    <dgm:cxn modelId="{692E57EF-DA45-404F-B492-BF56ABC80A96}" type="presParOf" srcId="{3B7C76B3-9A15-41E9-ABC3-698AB66EEDEB}" destId="{4E6C086A-07A1-49AA-A5A9-2A0B949C7E99}" srcOrd="3" destOrd="0" presId="urn:microsoft.com/office/officeart/2017/3/layout/HorizontalPathTimeline"/>
    <dgm:cxn modelId="{97F03FEE-FA77-4DB8-87B2-7FA6A2930798}" type="presParOf" srcId="{3B7C76B3-9A15-41E9-ABC3-698AB66EEDEB}" destId="{CCF0635D-7E1B-4FF0-B23E-6E3FFAF0187C}" srcOrd="4" destOrd="0" presId="urn:microsoft.com/office/officeart/2017/3/layout/HorizontalPathTimeline"/>
    <dgm:cxn modelId="{02AD0C54-9AC1-453A-85F4-5620486D5B86}" type="presParOf" srcId="{03618986-EF2F-440D-8403-283058C2987B}" destId="{53BBE295-ADA1-45B2-9B2A-E4439C63A887}" srcOrd="1" destOrd="0" presId="urn:microsoft.com/office/officeart/2017/3/layout/HorizontalPathTimeline"/>
    <dgm:cxn modelId="{6CABB4DF-A394-4A2A-97FB-F963EC66093E}" type="presParOf" srcId="{03618986-EF2F-440D-8403-283058C2987B}" destId="{E3013DA7-D413-41BE-9E81-B2A45F6CDF77}" srcOrd="2" destOrd="0" presId="urn:microsoft.com/office/officeart/2017/3/layout/HorizontalPathTimeline"/>
    <dgm:cxn modelId="{F5853095-C2DE-4796-BDDC-CCB9284EF9BB}" type="presParOf" srcId="{E3013DA7-D413-41BE-9E81-B2A45F6CDF77}" destId="{E7F88204-0CA2-4C46-B02A-29D432AB1EB7}" srcOrd="0" destOrd="0" presId="urn:microsoft.com/office/officeart/2017/3/layout/HorizontalPathTimeline"/>
    <dgm:cxn modelId="{5724FD69-E070-42B4-B269-4EB77158FAEB}" type="presParOf" srcId="{E3013DA7-D413-41BE-9E81-B2A45F6CDF77}" destId="{8CAAB770-0AB9-4D31-A1B1-5A675C95D664}" srcOrd="1" destOrd="0" presId="urn:microsoft.com/office/officeart/2017/3/layout/HorizontalPathTimeline"/>
    <dgm:cxn modelId="{27635FF7-1CD9-4C9E-A571-66C6000251D6}" type="presParOf" srcId="{8CAAB770-0AB9-4D31-A1B1-5A675C95D664}" destId="{51FEFD34-D680-431C-AC44-012B4D99C277}" srcOrd="0" destOrd="0" presId="urn:microsoft.com/office/officeart/2017/3/layout/HorizontalPathTimeline"/>
    <dgm:cxn modelId="{23D60F6B-7D08-417F-AF24-C3AABF5BF9DB}" type="presParOf" srcId="{8CAAB770-0AB9-4D31-A1B1-5A675C95D664}" destId="{3AB85E24-E56F-4866-BA4C-2F61045077CD}" srcOrd="1" destOrd="0" presId="urn:microsoft.com/office/officeart/2017/3/layout/HorizontalPathTimeline"/>
    <dgm:cxn modelId="{1E1E3578-F47E-4293-B4A0-0FD2545668DB}" type="presParOf" srcId="{E3013DA7-D413-41BE-9E81-B2A45F6CDF77}" destId="{CF581527-BD03-46E2-B01B-848601BE686D}" srcOrd="2" destOrd="0" presId="urn:microsoft.com/office/officeart/2017/3/layout/HorizontalPathTimeline"/>
    <dgm:cxn modelId="{A4176FDD-3167-4B0B-8048-6931FB2F7399}" type="presParOf" srcId="{E3013DA7-D413-41BE-9E81-B2A45F6CDF77}" destId="{87CBBACC-C115-48BD-9563-4AD8F5A27234}" srcOrd="3" destOrd="0" presId="urn:microsoft.com/office/officeart/2017/3/layout/HorizontalPathTimeline"/>
    <dgm:cxn modelId="{785DD4A8-684D-4141-AA2A-E0286F682C5E}" type="presParOf" srcId="{E3013DA7-D413-41BE-9E81-B2A45F6CDF77}" destId="{D151CB89-C46B-4A54-8445-270B818297F5}" srcOrd="4" destOrd="0" presId="urn:microsoft.com/office/officeart/2017/3/layout/HorizontalPathTimeline"/>
    <dgm:cxn modelId="{C3605DAF-8FCD-42DE-8628-4E85E1DA9A02}" type="presParOf" srcId="{03618986-EF2F-440D-8403-283058C2987B}" destId="{14644381-51A3-47DC-BD53-718253873CE3}" srcOrd="3" destOrd="0" presId="urn:microsoft.com/office/officeart/2017/3/layout/HorizontalPathTimeline"/>
    <dgm:cxn modelId="{36A5FFA6-5C77-45CB-8DEE-30BF652344A9}" type="presParOf" srcId="{03618986-EF2F-440D-8403-283058C2987B}" destId="{A19490FE-2862-4FAC-9536-B0E8D029F478}" srcOrd="4" destOrd="0" presId="urn:microsoft.com/office/officeart/2017/3/layout/HorizontalPathTimeline"/>
    <dgm:cxn modelId="{62DA93CB-3CD1-4BCC-9423-8E31A4FCD770}" type="presParOf" srcId="{A19490FE-2862-4FAC-9536-B0E8D029F478}" destId="{503E2E0C-528D-4B96-B61D-1C3F44FFC164}" srcOrd="0" destOrd="0" presId="urn:microsoft.com/office/officeart/2017/3/layout/HorizontalPathTimeline"/>
    <dgm:cxn modelId="{7C5262A3-C997-4852-B213-6F02B272BECE}" type="presParOf" srcId="{A19490FE-2862-4FAC-9536-B0E8D029F478}" destId="{DC1D6388-D73A-489E-9F74-BB24DA3C2895}" srcOrd="1" destOrd="0" presId="urn:microsoft.com/office/officeart/2017/3/layout/HorizontalPathTimeline"/>
    <dgm:cxn modelId="{2E496EC7-6459-4D15-B3A0-B254D6A9AC2D}" type="presParOf" srcId="{DC1D6388-D73A-489E-9F74-BB24DA3C2895}" destId="{341D02C6-3F64-4DF2-AFB2-F620E7B389D9}" srcOrd="0" destOrd="0" presId="urn:microsoft.com/office/officeart/2017/3/layout/HorizontalPathTimeline"/>
    <dgm:cxn modelId="{B66FF987-A12C-4A61-8616-CF1559AD9C58}" type="presParOf" srcId="{DC1D6388-D73A-489E-9F74-BB24DA3C2895}" destId="{148856CE-7B6D-4A68-9C6D-A741925B1D54}" srcOrd="1" destOrd="0" presId="urn:microsoft.com/office/officeart/2017/3/layout/HorizontalPathTimeline"/>
    <dgm:cxn modelId="{0847A314-B1F8-4CBB-9B92-A77D430987DB}" type="presParOf" srcId="{A19490FE-2862-4FAC-9536-B0E8D029F478}" destId="{733145A9-EE86-4C22-9A0B-D61094480CC8}" srcOrd="2" destOrd="0" presId="urn:microsoft.com/office/officeart/2017/3/layout/HorizontalPathTimeline"/>
    <dgm:cxn modelId="{E8391C29-FF1E-4EB4-8652-85203097E551}" type="presParOf" srcId="{A19490FE-2862-4FAC-9536-B0E8D029F478}" destId="{78513766-A46C-4A38-9E06-613A95A26840}" srcOrd="3" destOrd="0" presId="urn:microsoft.com/office/officeart/2017/3/layout/HorizontalPathTimeline"/>
    <dgm:cxn modelId="{CAB0FA89-8F3E-4AC5-9F34-827A2BB55FD1}" type="presParOf" srcId="{A19490FE-2862-4FAC-9536-B0E8D029F478}" destId="{818BF487-7F84-4EF9-A6DA-FA2F2DE9F454}" srcOrd="4" destOrd="0" presId="urn:microsoft.com/office/officeart/2017/3/layout/HorizontalPathTimeline"/>
    <dgm:cxn modelId="{6223941A-BDE0-4EEA-B385-CE911E6D3E90}" type="presParOf" srcId="{03618986-EF2F-440D-8403-283058C2987B}" destId="{5E14ECBF-DB21-47A8-931B-38581CF264D1}" srcOrd="5" destOrd="0" presId="urn:microsoft.com/office/officeart/2017/3/layout/HorizontalPathTimeline"/>
    <dgm:cxn modelId="{6C1720AE-839B-4D11-AE69-09D685941800}" type="presParOf" srcId="{03618986-EF2F-440D-8403-283058C2987B}" destId="{DCFF8531-D0C5-404C-A993-D79A3BB6F1D9}" srcOrd="6" destOrd="0" presId="urn:microsoft.com/office/officeart/2017/3/layout/HorizontalPathTimeline"/>
    <dgm:cxn modelId="{CB1EDEBF-E6A7-489A-8CEE-5DA88D3971B7}" type="presParOf" srcId="{DCFF8531-D0C5-404C-A993-D79A3BB6F1D9}" destId="{23FE4FBE-0216-4C47-8409-B0D889216184}" srcOrd="0" destOrd="0" presId="urn:microsoft.com/office/officeart/2017/3/layout/HorizontalPathTimeline"/>
    <dgm:cxn modelId="{286E8816-C7C8-4205-BCF7-9C5D31ACC5F8}" type="presParOf" srcId="{DCFF8531-D0C5-404C-A993-D79A3BB6F1D9}" destId="{3D93C9A5-FD9E-4504-AED8-4FECF513C0F6}" srcOrd="1" destOrd="0" presId="urn:microsoft.com/office/officeart/2017/3/layout/HorizontalPathTimeline"/>
    <dgm:cxn modelId="{48D82FE2-E2C7-4D86-8C88-BE67BEB58607}" type="presParOf" srcId="{3D93C9A5-FD9E-4504-AED8-4FECF513C0F6}" destId="{1FA6D165-7770-4A83-BEC4-863E69836AE5}" srcOrd="0" destOrd="0" presId="urn:microsoft.com/office/officeart/2017/3/layout/HorizontalPathTimeline"/>
    <dgm:cxn modelId="{F83A01F5-3CD2-4313-B838-C02AD09AB8C9}" type="presParOf" srcId="{3D93C9A5-FD9E-4504-AED8-4FECF513C0F6}" destId="{3EE4A459-D649-4009-AE2A-7603665EDC14}" srcOrd="1" destOrd="0" presId="urn:microsoft.com/office/officeart/2017/3/layout/HorizontalPathTimeline"/>
    <dgm:cxn modelId="{A274B74E-3332-434E-B864-8D2D76D371A9}" type="presParOf" srcId="{DCFF8531-D0C5-404C-A993-D79A3BB6F1D9}" destId="{4798EC92-4DB0-448A-8DEC-A77617C1B09D}" srcOrd="2" destOrd="0" presId="urn:microsoft.com/office/officeart/2017/3/layout/HorizontalPathTimeline"/>
    <dgm:cxn modelId="{004209D4-0EF7-411D-8C53-B7DC164C6013}" type="presParOf" srcId="{DCFF8531-D0C5-404C-A993-D79A3BB6F1D9}" destId="{AAD3C92D-5256-4CFD-970C-1FACA26243D8}" srcOrd="3" destOrd="0" presId="urn:microsoft.com/office/officeart/2017/3/layout/HorizontalPathTimeline"/>
    <dgm:cxn modelId="{4EC62349-B007-421F-BEBC-E78D92750464}" type="presParOf" srcId="{DCFF8531-D0C5-404C-A993-D79A3BB6F1D9}" destId="{89097143-6DE0-419F-8539-44992F7C66EE}" srcOrd="4" destOrd="0" presId="urn:microsoft.com/office/officeart/2017/3/layout/HorizontalPathTimeline"/>
    <dgm:cxn modelId="{C5967A1B-BA30-416B-8F09-A73DA489B556}" type="presParOf" srcId="{03618986-EF2F-440D-8403-283058C2987B}" destId="{5FB77434-C64E-40DF-BFF1-3691A75D8BFF}" srcOrd="7" destOrd="0" presId="urn:microsoft.com/office/officeart/2017/3/layout/HorizontalPathTimeline"/>
    <dgm:cxn modelId="{F53E63F6-BE37-41A7-8C8F-A157C8BDA24A}" type="presParOf" srcId="{03618986-EF2F-440D-8403-283058C2987B}" destId="{9D9377FD-8A5F-4522-8098-06AD80BDB73B}" srcOrd="8" destOrd="0" presId="urn:microsoft.com/office/officeart/2017/3/layout/HorizontalPathTimeline"/>
    <dgm:cxn modelId="{03FC5D9E-7F75-4F90-AE13-FF35E83DAF97}" type="presParOf" srcId="{9D9377FD-8A5F-4522-8098-06AD80BDB73B}" destId="{74F14CCF-4D24-4F52-988B-55185DFAD062}" srcOrd="0" destOrd="0" presId="urn:microsoft.com/office/officeart/2017/3/layout/HorizontalPathTimeline"/>
    <dgm:cxn modelId="{D5D7D7E0-91CA-4AF6-8FED-F9D8D56C9FA0}" type="presParOf" srcId="{9D9377FD-8A5F-4522-8098-06AD80BDB73B}" destId="{441C9BE5-9C85-400E-BE73-224F62785822}" srcOrd="1" destOrd="0" presId="urn:microsoft.com/office/officeart/2017/3/layout/HorizontalPathTimeline"/>
    <dgm:cxn modelId="{540BD4FE-C2E6-43F9-A786-B919B5813920}" type="presParOf" srcId="{441C9BE5-9C85-400E-BE73-224F62785822}" destId="{3EA4BEE1-D8BC-450E-84D0-5A021A999CA0}" srcOrd="0" destOrd="0" presId="urn:microsoft.com/office/officeart/2017/3/layout/HorizontalPathTimeline"/>
    <dgm:cxn modelId="{57ABE9F6-89FA-4AC1-A806-838211D6F16B}" type="presParOf" srcId="{441C9BE5-9C85-400E-BE73-224F62785822}" destId="{9147C76B-CE1F-409C-9543-BAF01D6EA335}" srcOrd="1" destOrd="0" presId="urn:microsoft.com/office/officeart/2017/3/layout/HorizontalPathTimeline"/>
    <dgm:cxn modelId="{DFF9DEF7-EA9B-4B39-9C64-109793B63B5A}" type="presParOf" srcId="{9D9377FD-8A5F-4522-8098-06AD80BDB73B}" destId="{F87C26A0-8195-4AC0-8B3E-7E200F3825D9}" srcOrd="2" destOrd="0" presId="urn:microsoft.com/office/officeart/2017/3/layout/HorizontalPathTimeline"/>
    <dgm:cxn modelId="{515DCAD5-716B-4F75-83F5-5A6E3AF2E924}" type="presParOf" srcId="{9D9377FD-8A5F-4522-8098-06AD80BDB73B}" destId="{6CC25FB1-1A13-43A3-816E-D4C5567F9540}" srcOrd="3" destOrd="0" presId="urn:microsoft.com/office/officeart/2017/3/layout/HorizontalPathTimeline"/>
    <dgm:cxn modelId="{FBDBF903-C38C-406A-B1D5-26E52D093ABC}" type="presParOf" srcId="{9D9377FD-8A5F-4522-8098-06AD80BDB73B}" destId="{7F9E3319-0437-4209-8733-5002A1BF02D6}"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CEE72-8F1A-48BE-97E6-A6D6ED514F9B}">
      <dsp:nvSpPr>
        <dsp:cNvPr id="0" name=""/>
        <dsp:cNvSpPr/>
      </dsp:nvSpPr>
      <dsp:spPr>
        <a:xfrm rot="5400000">
          <a:off x="2610497" y="235737"/>
          <a:ext cx="1714499" cy="1491614"/>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de-DE" sz="2600" kern="1200"/>
        </a:p>
      </dsp:txBody>
      <dsp:txXfrm rot="-5400000">
        <a:off x="2954382" y="391471"/>
        <a:ext cx="1026728" cy="1180147"/>
      </dsp:txXfrm>
    </dsp:sp>
    <dsp:sp modelId="{3EE15FAE-4CFC-4949-B0AA-59A5FE030747}">
      <dsp:nvSpPr>
        <dsp:cNvPr id="0" name=""/>
        <dsp:cNvSpPr/>
      </dsp:nvSpPr>
      <dsp:spPr>
        <a:xfrm>
          <a:off x="4258818" y="467194"/>
          <a:ext cx="1913382" cy="102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de-DE" sz="3600" kern="1200"/>
        </a:p>
      </dsp:txBody>
      <dsp:txXfrm>
        <a:off x="4258818" y="467194"/>
        <a:ext cx="1913382" cy="1028700"/>
      </dsp:txXfrm>
    </dsp:sp>
    <dsp:sp modelId="{9D4B4755-3005-416B-B9CA-0A1E8C36D391}">
      <dsp:nvSpPr>
        <dsp:cNvPr id="0" name=""/>
        <dsp:cNvSpPr/>
      </dsp:nvSpPr>
      <dsp:spPr>
        <a:xfrm rot="5400000">
          <a:off x="999553" y="235737"/>
          <a:ext cx="1714499" cy="1491614"/>
        </a:xfrm>
        <a:prstGeom prst="hexagon">
          <a:avLst>
            <a:gd name="adj" fmla="val 25000"/>
            <a:gd name="vf" fmla="val 115470"/>
          </a:avLst>
        </a:prstGeom>
        <a:solidFill>
          <a:schemeClr val="accent5">
            <a:hueOff val="1902"/>
            <a:satOff val="0"/>
            <a:lumOff val="-2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de-DE" sz="3600" kern="1200"/>
        </a:p>
      </dsp:txBody>
      <dsp:txXfrm rot="-5400000">
        <a:off x="1343438" y="391471"/>
        <a:ext cx="1026728" cy="1180147"/>
      </dsp:txXfrm>
    </dsp:sp>
    <dsp:sp modelId="{89F450DB-2138-437F-AD05-6AC3B58D7F6D}">
      <dsp:nvSpPr>
        <dsp:cNvPr id="0" name=""/>
        <dsp:cNvSpPr/>
      </dsp:nvSpPr>
      <dsp:spPr>
        <a:xfrm rot="5400000">
          <a:off x="1801939" y="1691005"/>
          <a:ext cx="1714499" cy="1491614"/>
        </a:xfrm>
        <a:prstGeom prst="hexagon">
          <a:avLst>
            <a:gd name="adj" fmla="val 25000"/>
            <a:gd name="vf" fmla="val 115470"/>
          </a:avLst>
        </a:prstGeom>
        <a:solidFill>
          <a:schemeClr val="accent5">
            <a:hueOff val="3804"/>
            <a:satOff val="0"/>
            <a:lumOff val="-5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de-DE" sz="2600" kern="1200"/>
        </a:p>
      </dsp:txBody>
      <dsp:txXfrm rot="-5400000">
        <a:off x="2145824" y="1846739"/>
        <a:ext cx="1026728" cy="1180147"/>
      </dsp:txXfrm>
    </dsp:sp>
    <dsp:sp modelId="{F35739FA-6BE3-4D2F-A628-0C57E8CC56A2}">
      <dsp:nvSpPr>
        <dsp:cNvPr id="0" name=""/>
        <dsp:cNvSpPr/>
      </dsp:nvSpPr>
      <dsp:spPr>
        <a:xfrm>
          <a:off x="0" y="1922462"/>
          <a:ext cx="1851660" cy="102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de-DE" sz="3600" kern="1200"/>
        </a:p>
      </dsp:txBody>
      <dsp:txXfrm>
        <a:off x="0" y="1922462"/>
        <a:ext cx="1851660" cy="1028700"/>
      </dsp:txXfrm>
    </dsp:sp>
    <dsp:sp modelId="{5EA6FEFD-73D5-45AB-B569-6713BD5F7FD0}">
      <dsp:nvSpPr>
        <dsp:cNvPr id="0" name=""/>
        <dsp:cNvSpPr/>
      </dsp:nvSpPr>
      <dsp:spPr>
        <a:xfrm rot="5400000">
          <a:off x="3412883" y="1691005"/>
          <a:ext cx="1714499" cy="1491614"/>
        </a:xfrm>
        <a:prstGeom prst="hexagon">
          <a:avLst>
            <a:gd name="adj" fmla="val 25000"/>
            <a:gd name="vf" fmla="val 115470"/>
          </a:avLst>
        </a:prstGeom>
        <a:solidFill>
          <a:schemeClr val="accent5">
            <a:hueOff val="5707"/>
            <a:satOff val="0"/>
            <a:lumOff val="-7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de-DE" sz="3600" kern="1200"/>
        </a:p>
      </dsp:txBody>
      <dsp:txXfrm rot="-5400000">
        <a:off x="3756768" y="1846739"/>
        <a:ext cx="1026728" cy="1180147"/>
      </dsp:txXfrm>
    </dsp:sp>
    <dsp:sp modelId="{AFBA554D-9AFD-4C3A-935F-0115C87FC8F3}">
      <dsp:nvSpPr>
        <dsp:cNvPr id="0" name=""/>
        <dsp:cNvSpPr/>
      </dsp:nvSpPr>
      <dsp:spPr>
        <a:xfrm rot="5400000">
          <a:off x="2610497" y="3146272"/>
          <a:ext cx="1714499" cy="1491614"/>
        </a:xfrm>
        <a:prstGeom prst="hexagon">
          <a:avLst>
            <a:gd name="adj" fmla="val 25000"/>
            <a:gd name="vf" fmla="val 115470"/>
          </a:avLst>
        </a:prstGeom>
        <a:solidFill>
          <a:schemeClr val="accent5">
            <a:hueOff val="7609"/>
            <a:satOff val="0"/>
            <a:lumOff val="-10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de-DE" sz="2600" kern="1200"/>
        </a:p>
      </dsp:txBody>
      <dsp:txXfrm rot="-5400000">
        <a:off x="2954382" y="3302006"/>
        <a:ext cx="1026728" cy="1180147"/>
      </dsp:txXfrm>
    </dsp:sp>
    <dsp:sp modelId="{63348276-E6E3-453A-A954-E38E450F706C}">
      <dsp:nvSpPr>
        <dsp:cNvPr id="0" name=""/>
        <dsp:cNvSpPr/>
      </dsp:nvSpPr>
      <dsp:spPr>
        <a:xfrm>
          <a:off x="4258818" y="3377730"/>
          <a:ext cx="1913382" cy="102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de-DE" sz="3600" kern="1200"/>
        </a:p>
      </dsp:txBody>
      <dsp:txXfrm>
        <a:off x="4258818" y="3377730"/>
        <a:ext cx="1913382" cy="1028700"/>
      </dsp:txXfrm>
    </dsp:sp>
    <dsp:sp modelId="{8436D1C8-ECE1-4CF9-B129-BAF8DE742E99}">
      <dsp:nvSpPr>
        <dsp:cNvPr id="0" name=""/>
        <dsp:cNvSpPr/>
      </dsp:nvSpPr>
      <dsp:spPr>
        <a:xfrm rot="5400000">
          <a:off x="999553" y="3146272"/>
          <a:ext cx="1714499" cy="1491614"/>
        </a:xfrm>
        <a:prstGeom prst="hexagon">
          <a:avLst>
            <a:gd name="adj" fmla="val 25000"/>
            <a:gd name="vf" fmla="val 115470"/>
          </a:avLst>
        </a:prstGeom>
        <a:solidFill>
          <a:schemeClr val="accent5">
            <a:hueOff val="9511"/>
            <a:satOff val="0"/>
            <a:lumOff val="-1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de-DE" sz="3600" kern="1200"/>
        </a:p>
      </dsp:txBody>
      <dsp:txXfrm rot="-5400000">
        <a:off x="1343438" y="3302006"/>
        <a:ext cx="1026728" cy="1180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DB98E-12CB-44AC-A271-FA81A963AC9D}">
      <dsp:nvSpPr>
        <dsp:cNvPr id="0" name=""/>
        <dsp:cNvSpPr/>
      </dsp:nvSpPr>
      <dsp:spPr>
        <a:xfrm>
          <a:off x="355312" y="2440550"/>
          <a:ext cx="2801421" cy="513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Title</a:t>
          </a:r>
        </a:p>
      </dsp:txBody>
      <dsp:txXfrm>
        <a:off x="355312" y="2440550"/>
        <a:ext cx="2801421" cy="513560"/>
      </dsp:txXfrm>
    </dsp:sp>
    <dsp:sp modelId="{C5D1BC48-B762-488E-BF7E-9CDA82DFACEE}">
      <dsp:nvSpPr>
        <dsp:cNvPr id="0" name=""/>
        <dsp:cNvSpPr/>
      </dsp:nvSpPr>
      <dsp:spPr>
        <a:xfrm>
          <a:off x="0" y="2181497"/>
          <a:ext cx="10515600" cy="1817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A980D-5441-4C5A-B155-C2A021C3D0DD}">
      <dsp:nvSpPr>
        <dsp:cNvPr id="0" name=""/>
        <dsp:cNvSpPr/>
      </dsp:nvSpPr>
      <dsp:spPr>
        <a:xfrm>
          <a:off x="215241" y="497512"/>
          <a:ext cx="3081563" cy="91137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To start a presentation, go to the Slide Show tab, and select From Beginning.</a:t>
          </a:r>
          <a:endParaRPr lang="en-US" sz="1500" kern="1200" dirty="0"/>
        </a:p>
      </dsp:txBody>
      <dsp:txXfrm>
        <a:off x="215241" y="497512"/>
        <a:ext cx="3081563" cy="911371"/>
      </dsp:txXfrm>
    </dsp:sp>
    <dsp:sp modelId="{87C15291-AEBC-4F1E-BB11-F23971968E4A}">
      <dsp:nvSpPr>
        <dsp:cNvPr id="0" name=""/>
        <dsp:cNvSpPr/>
      </dsp:nvSpPr>
      <dsp:spPr>
        <a:xfrm>
          <a:off x="1756023" y="1408883"/>
          <a:ext cx="0" cy="772613"/>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7F88204-0CA2-4C46-B02A-29D432AB1EB7}">
      <dsp:nvSpPr>
        <dsp:cNvPr id="0" name=""/>
        <dsp:cNvSpPr/>
      </dsp:nvSpPr>
      <dsp:spPr>
        <a:xfrm>
          <a:off x="2106200" y="1590675"/>
          <a:ext cx="2801421" cy="513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Title</a:t>
          </a:r>
        </a:p>
      </dsp:txBody>
      <dsp:txXfrm>
        <a:off x="2106200" y="1590675"/>
        <a:ext cx="2801421" cy="513560"/>
      </dsp:txXfrm>
    </dsp:sp>
    <dsp:sp modelId="{51FEFD34-D680-431C-AC44-012B4D99C277}">
      <dsp:nvSpPr>
        <dsp:cNvPr id="0" name=""/>
        <dsp:cNvSpPr/>
      </dsp:nvSpPr>
      <dsp:spPr>
        <a:xfrm>
          <a:off x="1966129" y="3135902"/>
          <a:ext cx="3081563" cy="1347244"/>
        </a:xfrm>
        <a:prstGeom prst="rect">
          <a:avLst/>
        </a:prstGeom>
        <a:solidFill>
          <a:schemeClr val="accent3">
            <a:tint val="40000"/>
            <a:alpha val="90000"/>
            <a:hueOff val="-1434418"/>
            <a:satOff val="21168"/>
            <a:lumOff val="1823"/>
            <a:alphaOff val="0"/>
          </a:schemeClr>
        </a:solidFill>
        <a:ln w="12700" cap="flat" cmpd="sng" algn="ctr">
          <a:solidFill>
            <a:schemeClr val="accent3">
              <a:tint val="40000"/>
              <a:alpha val="90000"/>
              <a:hueOff val="-1434418"/>
              <a:satOff val="21168"/>
              <a:lumOff val="18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To display Presenter view, in Slide Show view, on the control bar at the bottom left select the three dots, and then Show Presenter View. </a:t>
          </a:r>
          <a:endParaRPr lang="en-US" sz="1500" kern="1200" dirty="0"/>
        </a:p>
      </dsp:txBody>
      <dsp:txXfrm>
        <a:off x="1966129" y="3135902"/>
        <a:ext cx="3081563" cy="1347244"/>
      </dsp:txXfrm>
    </dsp:sp>
    <dsp:sp modelId="{CF581527-BD03-46E2-B01B-848601BE686D}">
      <dsp:nvSpPr>
        <dsp:cNvPr id="0" name=""/>
        <dsp:cNvSpPr/>
      </dsp:nvSpPr>
      <dsp:spPr>
        <a:xfrm>
          <a:off x="3506911" y="2363288"/>
          <a:ext cx="0" cy="772613"/>
        </a:xfrm>
        <a:prstGeom prst="line">
          <a:avLst/>
        </a:prstGeom>
        <a:solidFill>
          <a:schemeClr val="accent3">
            <a:hueOff val="-1424952"/>
            <a:satOff val="6167"/>
            <a:lumOff val="4951"/>
            <a:alphaOff val="0"/>
          </a:schemeClr>
        </a:solidFill>
        <a:ln w="6350" cap="flat" cmpd="sng" algn="ctr">
          <a:solidFill>
            <a:schemeClr val="accent3">
              <a:hueOff val="-1424952"/>
              <a:satOff val="6167"/>
              <a:lumOff val="495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E6C086A-07A1-49AA-A5A9-2A0B949C7E99}">
      <dsp:nvSpPr>
        <dsp:cNvPr id="0" name=""/>
        <dsp:cNvSpPr/>
      </dsp:nvSpPr>
      <dsp:spPr>
        <a:xfrm>
          <a:off x="1699213" y="2215583"/>
          <a:ext cx="113619" cy="11361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CBBACC-C115-48BD-9563-4AD8F5A27234}">
      <dsp:nvSpPr>
        <dsp:cNvPr id="0" name=""/>
        <dsp:cNvSpPr/>
      </dsp:nvSpPr>
      <dsp:spPr>
        <a:xfrm>
          <a:off x="3450101" y="2215583"/>
          <a:ext cx="113619" cy="11361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3E2E0C-528D-4B96-B61D-1C3F44FFC164}">
      <dsp:nvSpPr>
        <dsp:cNvPr id="0" name=""/>
        <dsp:cNvSpPr/>
      </dsp:nvSpPr>
      <dsp:spPr>
        <a:xfrm>
          <a:off x="3857089" y="2440550"/>
          <a:ext cx="2801421" cy="513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Title</a:t>
          </a:r>
        </a:p>
      </dsp:txBody>
      <dsp:txXfrm>
        <a:off x="3857089" y="2440550"/>
        <a:ext cx="2801421" cy="513560"/>
      </dsp:txXfrm>
    </dsp:sp>
    <dsp:sp modelId="{341D02C6-3F64-4DF2-AFB2-F620E7B389D9}">
      <dsp:nvSpPr>
        <dsp:cNvPr id="0" name=""/>
        <dsp:cNvSpPr/>
      </dsp:nvSpPr>
      <dsp:spPr>
        <a:xfrm>
          <a:off x="3716956" y="294561"/>
          <a:ext cx="3081563" cy="1109495"/>
        </a:xfrm>
        <a:prstGeom prst="rect">
          <a:avLst/>
        </a:prstGeom>
        <a:solidFill>
          <a:schemeClr val="accent3">
            <a:tint val="40000"/>
            <a:alpha val="90000"/>
            <a:hueOff val="-2868836"/>
            <a:satOff val="42336"/>
            <a:lumOff val="3646"/>
            <a:alphaOff val="0"/>
          </a:schemeClr>
        </a:solidFill>
        <a:ln w="12700" cap="flat" cmpd="sng" algn="ctr">
          <a:solidFill>
            <a:schemeClr val="accent3">
              <a:tint val="40000"/>
              <a:alpha val="90000"/>
              <a:hueOff val="-2868836"/>
              <a:satOff val="42336"/>
              <a:lumOff val="36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During your presentation, the speaker notes are visible on your monitor, but aren't visible to the audience. </a:t>
          </a:r>
          <a:endParaRPr lang="en-US" sz="1500" kern="1200" dirty="0"/>
        </a:p>
      </dsp:txBody>
      <dsp:txXfrm>
        <a:off x="3716956" y="294561"/>
        <a:ext cx="3081563" cy="1109495"/>
      </dsp:txXfrm>
    </dsp:sp>
    <dsp:sp modelId="{733145A9-EE86-4C22-9A0B-D61094480CC8}">
      <dsp:nvSpPr>
        <dsp:cNvPr id="0" name=""/>
        <dsp:cNvSpPr/>
      </dsp:nvSpPr>
      <dsp:spPr>
        <a:xfrm>
          <a:off x="5257800" y="1408883"/>
          <a:ext cx="0" cy="772613"/>
        </a:xfrm>
        <a:prstGeom prst="line">
          <a:avLst/>
        </a:prstGeom>
        <a:solidFill>
          <a:schemeClr val="accent3">
            <a:hueOff val="-2849904"/>
            <a:satOff val="12335"/>
            <a:lumOff val="9902"/>
            <a:alphaOff val="0"/>
          </a:schemeClr>
        </a:solidFill>
        <a:ln w="6350" cap="flat" cmpd="sng" algn="ctr">
          <a:solidFill>
            <a:schemeClr val="accent3">
              <a:hueOff val="-2849904"/>
              <a:satOff val="12335"/>
              <a:lumOff val="9902"/>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3FE4FBE-0216-4C47-8409-B0D889216184}">
      <dsp:nvSpPr>
        <dsp:cNvPr id="0" name=""/>
        <dsp:cNvSpPr/>
      </dsp:nvSpPr>
      <dsp:spPr>
        <a:xfrm>
          <a:off x="5607977" y="1590675"/>
          <a:ext cx="2801421" cy="513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Title</a:t>
          </a:r>
        </a:p>
      </dsp:txBody>
      <dsp:txXfrm>
        <a:off x="5607977" y="1590675"/>
        <a:ext cx="2801421" cy="513560"/>
      </dsp:txXfrm>
    </dsp:sp>
    <dsp:sp modelId="{1FA6D165-7770-4A83-BEC4-863E69836AE5}">
      <dsp:nvSpPr>
        <dsp:cNvPr id="0" name=""/>
        <dsp:cNvSpPr/>
      </dsp:nvSpPr>
      <dsp:spPr>
        <a:xfrm>
          <a:off x="5467906" y="3135902"/>
          <a:ext cx="3081563" cy="911371"/>
        </a:xfrm>
        <a:prstGeom prst="rect">
          <a:avLst/>
        </a:prstGeom>
        <a:solidFill>
          <a:schemeClr val="accent3">
            <a:tint val="40000"/>
            <a:alpha val="90000"/>
            <a:hueOff val="-4303253"/>
            <a:satOff val="63504"/>
            <a:lumOff val="5469"/>
            <a:alphaOff val="0"/>
          </a:schemeClr>
        </a:solidFill>
        <a:ln w="12700" cap="flat" cmpd="sng" algn="ctr">
          <a:solidFill>
            <a:schemeClr val="accent3">
              <a:tint val="40000"/>
              <a:alpha val="90000"/>
              <a:hueOff val="-4303253"/>
              <a:satOff val="63504"/>
              <a:lumOff val="54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The Notes pane is a box that appears below each slide. Tap it to add notes. </a:t>
          </a:r>
          <a:endParaRPr lang="en-US" sz="1500" kern="1200" dirty="0"/>
        </a:p>
      </dsp:txBody>
      <dsp:txXfrm>
        <a:off x="5467906" y="3135902"/>
        <a:ext cx="3081563" cy="911371"/>
      </dsp:txXfrm>
    </dsp:sp>
    <dsp:sp modelId="{4798EC92-4DB0-448A-8DEC-A77617C1B09D}">
      <dsp:nvSpPr>
        <dsp:cNvPr id="0" name=""/>
        <dsp:cNvSpPr/>
      </dsp:nvSpPr>
      <dsp:spPr>
        <a:xfrm>
          <a:off x="7008688" y="2363288"/>
          <a:ext cx="0" cy="772613"/>
        </a:xfrm>
        <a:prstGeom prst="line">
          <a:avLst/>
        </a:prstGeom>
        <a:solidFill>
          <a:schemeClr val="accent3">
            <a:hueOff val="-4274856"/>
            <a:satOff val="18502"/>
            <a:lumOff val="14854"/>
            <a:alphaOff val="0"/>
          </a:schemeClr>
        </a:solidFill>
        <a:ln w="6350" cap="flat" cmpd="sng" algn="ctr">
          <a:solidFill>
            <a:schemeClr val="accent3">
              <a:hueOff val="-4274856"/>
              <a:satOff val="18502"/>
              <a:lumOff val="14854"/>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8513766-A46C-4A38-9E06-613A95A26840}">
      <dsp:nvSpPr>
        <dsp:cNvPr id="0" name=""/>
        <dsp:cNvSpPr/>
      </dsp:nvSpPr>
      <dsp:spPr>
        <a:xfrm>
          <a:off x="5200990" y="2215583"/>
          <a:ext cx="113619" cy="11361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AD3C92D-5256-4CFD-970C-1FACA26243D8}">
      <dsp:nvSpPr>
        <dsp:cNvPr id="0" name=""/>
        <dsp:cNvSpPr/>
      </dsp:nvSpPr>
      <dsp:spPr>
        <a:xfrm>
          <a:off x="6951878" y="2215583"/>
          <a:ext cx="113619" cy="11361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4F14CCF-4D24-4F52-988B-55185DFAD062}">
      <dsp:nvSpPr>
        <dsp:cNvPr id="0" name=""/>
        <dsp:cNvSpPr/>
      </dsp:nvSpPr>
      <dsp:spPr>
        <a:xfrm>
          <a:off x="7358866" y="2440550"/>
          <a:ext cx="2801421" cy="513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Title</a:t>
          </a:r>
        </a:p>
      </dsp:txBody>
      <dsp:txXfrm>
        <a:off x="7358866" y="2440550"/>
        <a:ext cx="2801421" cy="513560"/>
      </dsp:txXfrm>
    </dsp:sp>
    <dsp:sp modelId="{3EA4BEE1-D8BC-450E-84D0-5A021A999CA0}">
      <dsp:nvSpPr>
        <dsp:cNvPr id="0" name=""/>
        <dsp:cNvSpPr/>
      </dsp:nvSpPr>
      <dsp:spPr>
        <a:xfrm>
          <a:off x="7218795" y="61638"/>
          <a:ext cx="3081563" cy="1347244"/>
        </a:xfrm>
        <a:prstGeom prst="rect">
          <a:avLst/>
        </a:prstGeom>
        <a:solidFill>
          <a:schemeClr val="accent3">
            <a:tint val="40000"/>
            <a:alpha val="90000"/>
            <a:hueOff val="-5737671"/>
            <a:satOff val="84672"/>
            <a:lumOff val="7292"/>
            <a:alphaOff val="0"/>
          </a:schemeClr>
        </a:solidFill>
        <a:ln w="12700" cap="flat" cmpd="sng" algn="ctr">
          <a:solidFill>
            <a:schemeClr val="accent3">
              <a:tint val="40000"/>
              <a:alpha val="90000"/>
              <a:hueOff val="-5737671"/>
              <a:satOff val="84672"/>
              <a:lumOff val="72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i="0" u="none" kern="1200" dirty="0"/>
            <a:t>If you don’t see the Notes pane or it is completely minimized, click Notes on the task bar across the bottom of the PowerPoint window. </a:t>
          </a:r>
          <a:endParaRPr lang="en-US" sz="1500" kern="1200" dirty="0"/>
        </a:p>
      </dsp:txBody>
      <dsp:txXfrm>
        <a:off x="7218795" y="61638"/>
        <a:ext cx="3081563" cy="1347244"/>
      </dsp:txXfrm>
    </dsp:sp>
    <dsp:sp modelId="{F87C26A0-8195-4AC0-8B3E-7E200F3825D9}">
      <dsp:nvSpPr>
        <dsp:cNvPr id="0" name=""/>
        <dsp:cNvSpPr/>
      </dsp:nvSpPr>
      <dsp:spPr>
        <a:xfrm>
          <a:off x="8759576" y="1408883"/>
          <a:ext cx="0" cy="772613"/>
        </a:xfrm>
        <a:prstGeom prst="line">
          <a:avLst/>
        </a:prstGeom>
        <a:solidFill>
          <a:schemeClr val="accent3">
            <a:hueOff val="-5699809"/>
            <a:satOff val="24670"/>
            <a:lumOff val="19805"/>
            <a:alphaOff val="0"/>
          </a:schemeClr>
        </a:solidFill>
        <a:ln w="6350" cap="flat" cmpd="sng" algn="ctr">
          <a:solidFill>
            <a:schemeClr val="accent3">
              <a:hueOff val="-5699809"/>
              <a:satOff val="24670"/>
              <a:lumOff val="19805"/>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CC25FB1-1A13-43A3-816E-D4C5567F9540}">
      <dsp:nvSpPr>
        <dsp:cNvPr id="0" name=""/>
        <dsp:cNvSpPr/>
      </dsp:nvSpPr>
      <dsp:spPr>
        <a:xfrm>
          <a:off x="8702767" y="2215583"/>
          <a:ext cx="113619" cy="11361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54934-DB5F-462D-8011-3B8E445A5E1A}" type="datetimeFigureOut">
              <a:rPr lang="de-DE" smtClean="0"/>
              <a:t>03.08.2023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F077E-9D39-49E7-8A6F-CEFB5F3A7386}" type="slidenum">
              <a:rPr lang="de-DE" smtClean="0"/>
              <a:t>‹#›</a:t>
            </a:fld>
            <a:endParaRPr lang="de-DE"/>
          </a:p>
        </p:txBody>
      </p:sp>
    </p:spTree>
    <p:extLst>
      <p:ext uri="{BB962C8B-B14F-4D97-AF65-F5344CB8AC3E}">
        <p14:creationId xmlns:p14="http://schemas.microsoft.com/office/powerpoint/2010/main" val="3375583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9" name="Rectangle 10">
            <a:extLst>
              <a:ext uri="{FF2B5EF4-FFF2-40B4-BE49-F238E27FC236}">
                <a16:creationId xmlns:a16="http://schemas.microsoft.com/office/drawing/2014/main" id="{9997EDDB-D7EF-B749-66C3-58E350C60726}"/>
              </a:ext>
              <a:ext uri="{C183D7F6-B498-43B3-948B-1728B52AA6E4}">
                <adec:decorative xmlns:adec="http://schemas.microsoft.com/office/drawing/2017/decorative" val="1"/>
              </a:ext>
            </a:extLst>
          </p:cNvPr>
          <p:cNvSpPr/>
          <p:nvPr userDrawn="1"/>
        </p:nvSpPr>
        <p:spPr>
          <a:xfrm>
            <a:off x="1" y="0"/>
            <a:ext cx="12191999" cy="6858000"/>
          </a:xfrm>
          <a:prstGeom prst="rect">
            <a:avLst/>
          </a:prstGeom>
          <a:gradFill flip="none" rotWithShape="1">
            <a:gsLst>
              <a:gs pos="7000">
                <a:srgbClr val="1AB54E"/>
              </a:gs>
              <a:gs pos="67000">
                <a:srgbClr val="FBA801"/>
              </a:gs>
            </a:gsLst>
            <a:lin ang="72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25" name="Rechteck 24">
            <a:extLst>
              <a:ext uri="{FF2B5EF4-FFF2-40B4-BE49-F238E27FC236}">
                <a16:creationId xmlns:a16="http://schemas.microsoft.com/office/drawing/2014/main" id="{E89EBFB2-AE49-FD76-9F4C-DFB06E66145C}"/>
              </a:ext>
            </a:extLst>
          </p:cNvPr>
          <p:cNvSpPr/>
          <p:nvPr userDrawn="1"/>
        </p:nvSpPr>
        <p:spPr>
          <a:xfrm>
            <a:off x="5442" y="2229561"/>
            <a:ext cx="11538979" cy="440528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0" name="Rectangle 4">
            <a:extLst>
              <a:ext uri="{FF2B5EF4-FFF2-40B4-BE49-F238E27FC236}">
                <a16:creationId xmlns:a16="http://schemas.microsoft.com/office/drawing/2014/main" id="{CF39DE50-EBBC-E2E8-DF22-364C1D9E25E2}"/>
              </a:ext>
            </a:extLst>
          </p:cNvPr>
          <p:cNvSpPr/>
          <p:nvPr userDrawn="1"/>
        </p:nvSpPr>
        <p:spPr>
          <a:xfrm>
            <a:off x="-6499" y="6356349"/>
            <a:ext cx="12180961" cy="501649"/>
          </a:xfrm>
          <a:prstGeom prst="rect">
            <a:avLst/>
          </a:prstGeom>
          <a:gradFill flip="none" rotWithShape="1">
            <a:gsLst>
              <a:gs pos="0">
                <a:schemeClr val="bg1">
                  <a:lumMod val="85000"/>
                </a:schemeClr>
              </a:gs>
              <a:gs pos="85000">
                <a:srgbClr val="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1" name="Rectangle 4">
            <a:extLst>
              <a:ext uri="{FF2B5EF4-FFF2-40B4-BE49-F238E27FC236}">
                <a16:creationId xmlns:a16="http://schemas.microsoft.com/office/drawing/2014/main" id="{336157B0-071E-BB83-537B-4ADEC37BABD2}"/>
              </a:ext>
            </a:extLst>
          </p:cNvPr>
          <p:cNvSpPr/>
          <p:nvPr userDrawn="1"/>
        </p:nvSpPr>
        <p:spPr>
          <a:xfrm rot="16200000">
            <a:off x="11499547" y="5688916"/>
            <a:ext cx="642258" cy="713015"/>
          </a:xfrm>
          <a:prstGeom prst="rect">
            <a:avLst/>
          </a:prstGeom>
          <a:gradFill flip="none" rotWithShape="1">
            <a:gsLst>
              <a:gs pos="28000">
                <a:sysClr val="window" lastClr="FFFFFF"/>
              </a:gs>
              <a:gs pos="100000">
                <a:sysClr val="window" lastClr="FFFFFF">
                  <a:alpha val="0"/>
                </a:sys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grpSp>
        <p:nvGrpSpPr>
          <p:cNvPr id="14" name="Gruppieren 13">
            <a:extLst>
              <a:ext uri="{FF2B5EF4-FFF2-40B4-BE49-F238E27FC236}">
                <a16:creationId xmlns:a16="http://schemas.microsoft.com/office/drawing/2014/main" id="{29D47B5F-9DF9-5B29-6D52-C2FEF6F956AF}"/>
              </a:ext>
            </a:extLst>
          </p:cNvPr>
          <p:cNvGrpSpPr/>
          <p:nvPr userDrawn="1"/>
        </p:nvGrpSpPr>
        <p:grpSpPr>
          <a:xfrm>
            <a:off x="11374364" y="0"/>
            <a:ext cx="824135" cy="6199419"/>
            <a:chOff x="11325377" y="-2"/>
            <a:chExt cx="824135" cy="6199419"/>
          </a:xfrm>
        </p:grpSpPr>
        <p:pic>
          <p:nvPicPr>
            <p:cNvPr id="16" name="Picture 6" descr="A white arrow pointing down&#10;&#10;Description automatically generated">
              <a:extLst>
                <a:ext uri="{FF2B5EF4-FFF2-40B4-BE49-F238E27FC236}">
                  <a16:creationId xmlns:a16="http://schemas.microsoft.com/office/drawing/2014/main" id="{104DA116-A6B9-DCD8-140F-0FB8B7704D63}"/>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1791"/>
            <a:stretch/>
          </p:blipFill>
          <p:spPr>
            <a:xfrm>
              <a:off x="11364687" y="2913467"/>
              <a:ext cx="772884" cy="3285950"/>
            </a:xfrm>
            <a:prstGeom prst="rect">
              <a:avLst/>
            </a:prstGeom>
          </p:spPr>
        </p:pic>
        <p:pic>
          <p:nvPicPr>
            <p:cNvPr id="17" name="Picture 6" descr="A white arrow pointing down&#10;&#10;Description automatically generated">
              <a:extLst>
                <a:ext uri="{FF2B5EF4-FFF2-40B4-BE49-F238E27FC236}">
                  <a16:creationId xmlns:a16="http://schemas.microsoft.com/office/drawing/2014/main" id="{ECC092A0-9B8B-8721-1998-DE10163D1939}"/>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a:ext>
              </a:extLst>
            </a:blip>
            <a:srcRect l="-6532"/>
            <a:stretch/>
          </p:blipFill>
          <p:spPr>
            <a:xfrm>
              <a:off x="11325377" y="-2"/>
              <a:ext cx="824135" cy="2911327"/>
            </a:xfrm>
            <a:prstGeom prst="rect">
              <a:avLst/>
            </a:prstGeom>
          </p:spPr>
        </p:pic>
      </p:grpSp>
      <p:sp>
        <p:nvSpPr>
          <p:cNvPr id="18" name="Datumsplatzhalter 3">
            <a:extLst>
              <a:ext uri="{FF2B5EF4-FFF2-40B4-BE49-F238E27FC236}">
                <a16:creationId xmlns:a16="http://schemas.microsoft.com/office/drawing/2014/main" id="{634D4778-E096-26FA-552A-B95EC990CB75}"/>
              </a:ext>
            </a:extLst>
          </p:cNvPr>
          <p:cNvSpPr>
            <a:spLocks noGrp="1"/>
          </p:cNvSpPr>
          <p:nvPr>
            <p:ph type="dt" sz="half" idx="10"/>
          </p:nvPr>
        </p:nvSpPr>
        <p:spPr>
          <a:xfrm>
            <a:off x="838200" y="6356350"/>
            <a:ext cx="2743200" cy="365125"/>
          </a:xfrm>
        </p:spPr>
        <p:txBody>
          <a:bodyPr/>
          <a:lstStyle/>
          <a:p>
            <a:fld id="{64E90530-3ADA-428C-9BDB-FDFB036DEF02}" type="datetime1">
              <a:rPr lang="de-DE" smtClean="0"/>
              <a:t>03.08.2023</a:t>
            </a:fld>
            <a:endParaRPr lang="de-DE"/>
          </a:p>
        </p:txBody>
      </p:sp>
      <p:sp>
        <p:nvSpPr>
          <p:cNvPr id="23" name="Fußzeilenplatzhalter 4">
            <a:extLst>
              <a:ext uri="{FF2B5EF4-FFF2-40B4-BE49-F238E27FC236}">
                <a16:creationId xmlns:a16="http://schemas.microsoft.com/office/drawing/2014/main" id="{78C8E6B3-ECFC-C57E-16BF-7F6B1D047322}"/>
              </a:ext>
            </a:extLst>
          </p:cNvPr>
          <p:cNvSpPr>
            <a:spLocks noGrp="1"/>
          </p:cNvSpPr>
          <p:nvPr>
            <p:ph type="ftr" sz="quarter" idx="11"/>
          </p:nvPr>
        </p:nvSpPr>
        <p:spPr>
          <a:xfrm>
            <a:off x="4038600" y="6356350"/>
            <a:ext cx="4114800" cy="365125"/>
          </a:xfrm>
        </p:spPr>
        <p:txBody>
          <a:bodyPr/>
          <a:lstStyle/>
          <a:p>
            <a:r>
              <a:rPr lang="de-DE" dirty="0"/>
              <a:t>Meeting </a:t>
            </a:r>
            <a:r>
              <a:rPr lang="de-DE" dirty="0" err="1"/>
              <a:t>xyz</a:t>
            </a:r>
            <a:r>
              <a:rPr lang="de-DE" dirty="0"/>
              <a:t>, </a:t>
            </a:r>
            <a:r>
              <a:rPr lang="de-DE" dirty="0" err="1"/>
              <a:t>location</a:t>
            </a:r>
            <a:endParaRPr lang="de-DE" dirty="0"/>
          </a:p>
        </p:txBody>
      </p:sp>
      <p:sp>
        <p:nvSpPr>
          <p:cNvPr id="24" name="Foliennummernplatzhalter 5">
            <a:extLst>
              <a:ext uri="{FF2B5EF4-FFF2-40B4-BE49-F238E27FC236}">
                <a16:creationId xmlns:a16="http://schemas.microsoft.com/office/drawing/2014/main" id="{ECE6CAC7-F548-BDD7-BDFB-4CAD4E479711}"/>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a:t>
            </a:fld>
            <a:endParaRPr lang="de-DE"/>
          </a:p>
        </p:txBody>
      </p:sp>
      <p:sp>
        <p:nvSpPr>
          <p:cNvPr id="26" name="Rechtwinkliges Dreieck 25">
            <a:extLst>
              <a:ext uri="{FF2B5EF4-FFF2-40B4-BE49-F238E27FC236}">
                <a16:creationId xmlns:a16="http://schemas.microsoft.com/office/drawing/2014/main" id="{75C00526-1DE3-BA99-7888-EFCBC9F41CC5}"/>
              </a:ext>
            </a:extLst>
          </p:cNvPr>
          <p:cNvSpPr/>
          <p:nvPr userDrawn="1"/>
        </p:nvSpPr>
        <p:spPr>
          <a:xfrm>
            <a:off x="0" y="1544428"/>
            <a:ext cx="11597644" cy="685132"/>
          </a:xfrm>
          <a:prstGeom prst="r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Bahnschrift"/>
              <a:ea typeface="+mn-ea"/>
              <a:cs typeface="+mn-cs"/>
            </a:endParaRPr>
          </a:p>
        </p:txBody>
      </p:sp>
      <p:sp>
        <p:nvSpPr>
          <p:cNvPr id="2" name="Titel 1">
            <a:extLst>
              <a:ext uri="{FF2B5EF4-FFF2-40B4-BE49-F238E27FC236}">
                <a16:creationId xmlns:a16="http://schemas.microsoft.com/office/drawing/2014/main" id="{2E1C96AD-993B-B6DB-956F-6BFE2994EC85}"/>
              </a:ext>
            </a:extLst>
          </p:cNvPr>
          <p:cNvSpPr>
            <a:spLocks noGrp="1"/>
          </p:cNvSpPr>
          <p:nvPr>
            <p:ph type="ctrTitle"/>
          </p:nvPr>
        </p:nvSpPr>
        <p:spPr>
          <a:xfrm>
            <a:off x="3222170" y="2422071"/>
            <a:ext cx="7930243" cy="2013403"/>
          </a:xfrm>
        </p:spPr>
        <p:txBody>
          <a:bodyPr anchor="t" anchorCtr="0">
            <a:normAutofit/>
          </a:bodyPr>
          <a:lstStyle>
            <a:lvl1pPr algn="l">
              <a:defRPr sz="4400">
                <a:solidFill>
                  <a:schemeClr val="tx1"/>
                </a:solidFill>
              </a:defRPr>
            </a:lvl1pPr>
          </a:lstStyle>
          <a:p>
            <a:r>
              <a:rPr lang="de-DE" dirty="0"/>
              <a:t>Mastertitelformat bearbeiten</a:t>
            </a:r>
          </a:p>
        </p:txBody>
      </p:sp>
      <p:sp>
        <p:nvSpPr>
          <p:cNvPr id="3" name="Untertitel 2">
            <a:extLst>
              <a:ext uri="{FF2B5EF4-FFF2-40B4-BE49-F238E27FC236}">
                <a16:creationId xmlns:a16="http://schemas.microsoft.com/office/drawing/2014/main" id="{38761E65-7E58-AEF5-A2DF-3EB122FD49BC}"/>
              </a:ext>
            </a:extLst>
          </p:cNvPr>
          <p:cNvSpPr>
            <a:spLocks noGrp="1"/>
          </p:cNvSpPr>
          <p:nvPr>
            <p:ph type="subTitle" idx="1"/>
          </p:nvPr>
        </p:nvSpPr>
        <p:spPr>
          <a:xfrm>
            <a:off x="3222170" y="4571999"/>
            <a:ext cx="7930244" cy="139356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28" name="Grafik 27">
            <a:extLst>
              <a:ext uri="{FF2B5EF4-FFF2-40B4-BE49-F238E27FC236}">
                <a16:creationId xmlns:a16="http://schemas.microsoft.com/office/drawing/2014/main" id="{C772FB60-D4AA-E71F-AC93-A1F3E77D2552}"/>
              </a:ext>
            </a:extLst>
          </p:cNvPr>
          <p:cNvPicPr>
            <a:picLocks noChangeAspect="1"/>
          </p:cNvPicPr>
          <p:nvPr userDrawn="1"/>
        </p:nvPicPr>
        <p:blipFill rotWithShape="1">
          <a:blip r:embed="rId4" cstate="screen">
            <a:alphaModFix amt="50000"/>
            <a:extLst>
              <a:ext uri="{28A0092B-C50C-407E-A947-70E740481C1C}">
                <a14:useLocalDpi xmlns:a14="http://schemas.microsoft.com/office/drawing/2010/main"/>
              </a:ext>
              <a:ext uri="{96DAC541-7B7A-43D3-8B79-37D633B846F1}">
                <asvg:svgBlip xmlns:asvg="http://schemas.microsoft.com/office/drawing/2016/SVG/main" r:embed="rId5"/>
              </a:ext>
            </a:extLst>
          </a:blip>
          <a:srcRect t="55314" r="35885"/>
          <a:stretch/>
        </p:blipFill>
        <p:spPr>
          <a:xfrm>
            <a:off x="10861361" y="-1"/>
            <a:ext cx="1325198" cy="1642935"/>
          </a:xfrm>
          <a:prstGeom prst="rect">
            <a:avLst/>
          </a:prstGeom>
        </p:spPr>
      </p:pic>
      <p:pic>
        <p:nvPicPr>
          <p:cNvPr id="5" name="Picture 4" descr="A green leaf with a black background&#10;&#10;Description automatically generated">
            <a:extLst>
              <a:ext uri="{FF2B5EF4-FFF2-40B4-BE49-F238E27FC236}">
                <a16:creationId xmlns:a16="http://schemas.microsoft.com/office/drawing/2014/main" id="{EEA1CB2E-A2C4-1187-217C-D932E114DD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1373" y="2609982"/>
            <a:ext cx="2389536" cy="1559874"/>
          </a:xfrm>
          <a:prstGeom prst="rect">
            <a:avLst/>
          </a:prstGeom>
        </p:spPr>
      </p:pic>
    </p:spTree>
    <p:extLst>
      <p:ext uri="{BB962C8B-B14F-4D97-AF65-F5344CB8AC3E}">
        <p14:creationId xmlns:p14="http://schemas.microsoft.com/office/powerpoint/2010/main" val="1330551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33" name="Rectangle 10">
            <a:extLst>
              <a:ext uri="{FF2B5EF4-FFF2-40B4-BE49-F238E27FC236}">
                <a16:creationId xmlns:a16="http://schemas.microsoft.com/office/drawing/2014/main" id="{831FFB7F-5C39-C4E0-CA89-046547004653}"/>
              </a:ext>
              <a:ext uri="{C183D7F6-B498-43B3-948B-1728B52AA6E4}">
                <adec:decorative xmlns:adec="http://schemas.microsoft.com/office/drawing/2017/decorative" val="1"/>
              </a:ext>
            </a:extLst>
          </p:cNvPr>
          <p:cNvSpPr/>
          <p:nvPr userDrawn="1"/>
        </p:nvSpPr>
        <p:spPr>
          <a:xfrm>
            <a:off x="1" y="0"/>
            <a:ext cx="12191999" cy="6858000"/>
          </a:xfrm>
          <a:prstGeom prst="rect">
            <a:avLst/>
          </a:prstGeom>
          <a:gradFill flip="none" rotWithShape="1">
            <a:gsLst>
              <a:gs pos="7000">
                <a:srgbClr val="1AB54E"/>
              </a:gs>
              <a:gs pos="67000">
                <a:srgbClr val="FBA801"/>
              </a:gs>
            </a:gsLst>
            <a:lin ang="72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34" name="Rectangle 4">
            <a:extLst>
              <a:ext uri="{FF2B5EF4-FFF2-40B4-BE49-F238E27FC236}">
                <a16:creationId xmlns:a16="http://schemas.microsoft.com/office/drawing/2014/main" id="{288168E1-7363-CCE8-741A-A96AB8A88653}"/>
              </a:ext>
            </a:extLst>
          </p:cNvPr>
          <p:cNvSpPr/>
          <p:nvPr userDrawn="1"/>
        </p:nvSpPr>
        <p:spPr>
          <a:xfrm>
            <a:off x="-6499" y="6356349"/>
            <a:ext cx="12180961" cy="501649"/>
          </a:xfrm>
          <a:prstGeom prst="rect">
            <a:avLst/>
          </a:prstGeom>
          <a:gradFill flip="none" rotWithShape="1">
            <a:gsLst>
              <a:gs pos="0">
                <a:schemeClr val="bg1">
                  <a:lumMod val="85000"/>
                </a:schemeClr>
              </a:gs>
              <a:gs pos="85000">
                <a:srgbClr val="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35" name="Rectangle 4">
            <a:extLst>
              <a:ext uri="{FF2B5EF4-FFF2-40B4-BE49-F238E27FC236}">
                <a16:creationId xmlns:a16="http://schemas.microsoft.com/office/drawing/2014/main" id="{2E7A34B7-9BD6-EE2D-F012-B189E73756C2}"/>
              </a:ext>
            </a:extLst>
          </p:cNvPr>
          <p:cNvSpPr/>
          <p:nvPr userDrawn="1"/>
        </p:nvSpPr>
        <p:spPr>
          <a:xfrm rot="16200000">
            <a:off x="11499547" y="5688916"/>
            <a:ext cx="642258" cy="713015"/>
          </a:xfrm>
          <a:prstGeom prst="rect">
            <a:avLst/>
          </a:prstGeom>
          <a:gradFill flip="none" rotWithShape="1">
            <a:gsLst>
              <a:gs pos="28000">
                <a:sysClr val="window" lastClr="FFFFFF"/>
              </a:gs>
              <a:gs pos="100000">
                <a:sysClr val="window" lastClr="FFFFFF">
                  <a:alpha val="0"/>
                </a:sys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36" name="Rechteck 35">
            <a:extLst>
              <a:ext uri="{FF2B5EF4-FFF2-40B4-BE49-F238E27FC236}">
                <a16:creationId xmlns:a16="http://schemas.microsoft.com/office/drawing/2014/main" id="{7970A3A8-7270-C237-C68A-0E043C3EF9AB}"/>
              </a:ext>
            </a:extLst>
          </p:cNvPr>
          <p:cNvSpPr/>
          <p:nvPr userDrawn="1"/>
        </p:nvSpPr>
        <p:spPr>
          <a:xfrm>
            <a:off x="5441" y="902328"/>
            <a:ext cx="11539019" cy="545786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37" name="Rechtwinkliges Dreieck 36">
            <a:extLst>
              <a:ext uri="{FF2B5EF4-FFF2-40B4-BE49-F238E27FC236}">
                <a16:creationId xmlns:a16="http://schemas.microsoft.com/office/drawing/2014/main" id="{60A28D2E-B40E-E365-0611-AE284DA8FBE9}"/>
              </a:ext>
            </a:extLst>
          </p:cNvPr>
          <p:cNvSpPr/>
          <p:nvPr userDrawn="1"/>
        </p:nvSpPr>
        <p:spPr>
          <a:xfrm>
            <a:off x="1" y="0"/>
            <a:ext cx="11587842" cy="902328"/>
          </a:xfrm>
          <a:prstGeom prst="r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Bahnschrift"/>
              <a:ea typeface="+mn-ea"/>
              <a:cs typeface="+mn-cs"/>
            </a:endParaRPr>
          </a:p>
        </p:txBody>
      </p:sp>
      <p:grpSp>
        <p:nvGrpSpPr>
          <p:cNvPr id="38" name="Gruppieren 37">
            <a:extLst>
              <a:ext uri="{FF2B5EF4-FFF2-40B4-BE49-F238E27FC236}">
                <a16:creationId xmlns:a16="http://schemas.microsoft.com/office/drawing/2014/main" id="{6832A194-F34A-B12D-02A8-51EC517B6C79}"/>
              </a:ext>
            </a:extLst>
          </p:cNvPr>
          <p:cNvGrpSpPr/>
          <p:nvPr userDrawn="1"/>
        </p:nvGrpSpPr>
        <p:grpSpPr>
          <a:xfrm>
            <a:off x="11374364" y="0"/>
            <a:ext cx="824135" cy="6199419"/>
            <a:chOff x="11325377" y="-2"/>
            <a:chExt cx="824135" cy="6199419"/>
          </a:xfrm>
        </p:grpSpPr>
        <p:pic>
          <p:nvPicPr>
            <p:cNvPr id="39" name="Picture 6" descr="A white arrow pointing down&#10;&#10;Description automatically generated">
              <a:extLst>
                <a:ext uri="{FF2B5EF4-FFF2-40B4-BE49-F238E27FC236}">
                  <a16:creationId xmlns:a16="http://schemas.microsoft.com/office/drawing/2014/main" id="{6EA0E810-A506-355B-F067-9CAED862AB7A}"/>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1791"/>
            <a:stretch/>
          </p:blipFill>
          <p:spPr>
            <a:xfrm>
              <a:off x="11364687" y="2913467"/>
              <a:ext cx="772884" cy="3285950"/>
            </a:xfrm>
            <a:prstGeom prst="rect">
              <a:avLst/>
            </a:prstGeom>
          </p:spPr>
        </p:pic>
        <p:pic>
          <p:nvPicPr>
            <p:cNvPr id="40" name="Picture 6" descr="A white arrow pointing down&#10;&#10;Description automatically generated">
              <a:extLst>
                <a:ext uri="{FF2B5EF4-FFF2-40B4-BE49-F238E27FC236}">
                  <a16:creationId xmlns:a16="http://schemas.microsoft.com/office/drawing/2014/main" id="{58B5762C-F8BB-D947-7A7C-24676E0E0354}"/>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a:ext>
              </a:extLst>
            </a:blip>
            <a:srcRect l="-6532"/>
            <a:stretch/>
          </p:blipFill>
          <p:spPr>
            <a:xfrm>
              <a:off x="11325377" y="-2"/>
              <a:ext cx="824135" cy="2911327"/>
            </a:xfrm>
            <a:prstGeom prst="rect">
              <a:avLst/>
            </a:prstGeom>
          </p:spPr>
        </p:pic>
      </p:grpSp>
      <p:sp>
        <p:nvSpPr>
          <p:cNvPr id="41" name="Datumsplatzhalter 3">
            <a:extLst>
              <a:ext uri="{FF2B5EF4-FFF2-40B4-BE49-F238E27FC236}">
                <a16:creationId xmlns:a16="http://schemas.microsoft.com/office/drawing/2014/main" id="{DA2F581A-035C-3E96-84AF-036ECD5C3E97}"/>
              </a:ext>
            </a:extLst>
          </p:cNvPr>
          <p:cNvSpPr>
            <a:spLocks noGrp="1"/>
          </p:cNvSpPr>
          <p:nvPr>
            <p:ph type="dt" sz="half" idx="10"/>
          </p:nvPr>
        </p:nvSpPr>
        <p:spPr>
          <a:xfrm>
            <a:off x="838200" y="6356350"/>
            <a:ext cx="2743200" cy="365125"/>
          </a:xfrm>
        </p:spPr>
        <p:txBody>
          <a:bodyPr/>
          <a:lstStyle/>
          <a:p>
            <a:fld id="{64E90530-3ADA-428C-9BDB-FDFB036DEF02}" type="datetime1">
              <a:rPr lang="de-DE" smtClean="0"/>
              <a:t>03.08.2023</a:t>
            </a:fld>
            <a:endParaRPr lang="de-DE"/>
          </a:p>
        </p:txBody>
      </p:sp>
      <p:sp>
        <p:nvSpPr>
          <p:cNvPr id="42" name="Fußzeilenplatzhalter 4">
            <a:extLst>
              <a:ext uri="{FF2B5EF4-FFF2-40B4-BE49-F238E27FC236}">
                <a16:creationId xmlns:a16="http://schemas.microsoft.com/office/drawing/2014/main" id="{6A46021A-788F-91EF-866D-A47F907E0F13}"/>
              </a:ext>
            </a:extLst>
          </p:cNvPr>
          <p:cNvSpPr>
            <a:spLocks noGrp="1"/>
          </p:cNvSpPr>
          <p:nvPr>
            <p:ph type="ftr" sz="quarter" idx="11"/>
          </p:nvPr>
        </p:nvSpPr>
        <p:spPr>
          <a:xfrm>
            <a:off x="4038600" y="6356350"/>
            <a:ext cx="4114800" cy="365125"/>
          </a:xfrm>
        </p:spPr>
        <p:txBody>
          <a:bodyPr/>
          <a:lstStyle/>
          <a:p>
            <a:r>
              <a:rPr lang="de-DE" dirty="0"/>
              <a:t>Meeting </a:t>
            </a:r>
            <a:r>
              <a:rPr lang="de-DE" dirty="0" err="1"/>
              <a:t>xyz</a:t>
            </a:r>
            <a:r>
              <a:rPr lang="de-DE" dirty="0"/>
              <a:t>, </a:t>
            </a:r>
            <a:r>
              <a:rPr lang="de-DE" dirty="0" err="1"/>
              <a:t>location</a:t>
            </a:r>
            <a:endParaRPr lang="de-DE" dirty="0"/>
          </a:p>
        </p:txBody>
      </p:sp>
      <p:sp>
        <p:nvSpPr>
          <p:cNvPr id="43" name="Foliennummernplatzhalter 5">
            <a:extLst>
              <a:ext uri="{FF2B5EF4-FFF2-40B4-BE49-F238E27FC236}">
                <a16:creationId xmlns:a16="http://schemas.microsoft.com/office/drawing/2014/main" id="{BECD9356-8D0A-BF42-0751-FC8B34A07A8C}"/>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a:t>
            </a:fld>
            <a:endParaRPr lang="de-DE"/>
          </a:p>
        </p:txBody>
      </p:sp>
      <p:grpSp>
        <p:nvGrpSpPr>
          <p:cNvPr id="17" name="Gruppieren 16">
            <a:extLst>
              <a:ext uri="{FF2B5EF4-FFF2-40B4-BE49-F238E27FC236}">
                <a16:creationId xmlns:a16="http://schemas.microsoft.com/office/drawing/2014/main" id="{7C963603-CC40-53AE-C467-246DBEC22EBB}"/>
              </a:ext>
            </a:extLst>
          </p:cNvPr>
          <p:cNvGrpSpPr/>
          <p:nvPr userDrawn="1"/>
        </p:nvGrpSpPr>
        <p:grpSpPr>
          <a:xfrm>
            <a:off x="-9677" y="-38099"/>
            <a:ext cx="11607321" cy="6365631"/>
            <a:chOff x="-9677" y="-16328"/>
            <a:chExt cx="11607321" cy="6365631"/>
          </a:xfrm>
        </p:grpSpPr>
        <p:sp>
          <p:nvSpPr>
            <p:cNvPr id="18" name="Rechteck 17">
              <a:extLst>
                <a:ext uri="{FF2B5EF4-FFF2-40B4-BE49-F238E27FC236}">
                  <a16:creationId xmlns:a16="http://schemas.microsoft.com/office/drawing/2014/main" id="{60EF5188-4CAD-F6C9-0513-08C9FBE32A04}"/>
                </a:ext>
              </a:extLst>
            </p:cNvPr>
            <p:cNvSpPr/>
            <p:nvPr userDrawn="1"/>
          </p:nvSpPr>
          <p:spPr>
            <a:xfrm>
              <a:off x="-9677" y="876889"/>
              <a:ext cx="11587965" cy="547241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9" name="Rechtwinkliges Dreieck 18">
              <a:extLst>
                <a:ext uri="{FF2B5EF4-FFF2-40B4-BE49-F238E27FC236}">
                  <a16:creationId xmlns:a16="http://schemas.microsoft.com/office/drawing/2014/main" id="{6D1AD2F1-85B6-C45F-CB96-FB16C8055479}"/>
                </a:ext>
              </a:extLst>
            </p:cNvPr>
            <p:cNvSpPr/>
            <p:nvPr userDrawn="1"/>
          </p:nvSpPr>
          <p:spPr>
            <a:xfrm>
              <a:off x="-9677" y="-16328"/>
              <a:ext cx="11607321" cy="902328"/>
            </a:xfrm>
            <a:prstGeom prst="r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Bahnschrift"/>
                <a:ea typeface="+mn-ea"/>
                <a:cs typeface="+mn-cs"/>
              </a:endParaRPr>
            </a:p>
          </p:txBody>
        </p:sp>
      </p:grpSp>
      <p:sp>
        <p:nvSpPr>
          <p:cNvPr id="2" name="Titel 1">
            <a:extLst>
              <a:ext uri="{FF2B5EF4-FFF2-40B4-BE49-F238E27FC236}">
                <a16:creationId xmlns:a16="http://schemas.microsoft.com/office/drawing/2014/main" id="{6FB9B2F3-2A3A-9DA4-EB2A-6B93ED02763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0C2C4E7-6636-BFB7-2DD9-69B8A98014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8C925C0-D568-1B6E-E595-E2ECD15A5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pic>
        <p:nvPicPr>
          <p:cNvPr id="5" name="Picture 4" descr="A logo with a leaf and text&#10;&#10;Description automatically generated">
            <a:extLst>
              <a:ext uri="{FF2B5EF4-FFF2-40B4-BE49-F238E27FC236}">
                <a16:creationId xmlns:a16="http://schemas.microsoft.com/office/drawing/2014/main" id="{1BD4D316-7F75-5D75-48B6-720BCF0B4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0545" y="110110"/>
            <a:ext cx="993819" cy="648574"/>
          </a:xfrm>
          <a:prstGeom prst="rect">
            <a:avLst/>
          </a:prstGeom>
        </p:spPr>
      </p:pic>
    </p:spTree>
    <p:extLst>
      <p:ext uri="{BB962C8B-B14F-4D97-AF65-F5344CB8AC3E}">
        <p14:creationId xmlns:p14="http://schemas.microsoft.com/office/powerpoint/2010/main" val="323539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9" name="Rectangle 10">
            <a:extLst>
              <a:ext uri="{FF2B5EF4-FFF2-40B4-BE49-F238E27FC236}">
                <a16:creationId xmlns:a16="http://schemas.microsoft.com/office/drawing/2014/main" id="{F211F05D-3A03-B2CD-70A9-8804EE4FB3D1}"/>
              </a:ext>
              <a:ext uri="{C183D7F6-B498-43B3-948B-1728B52AA6E4}">
                <adec:decorative xmlns:adec="http://schemas.microsoft.com/office/drawing/2017/decorative" val="1"/>
              </a:ext>
            </a:extLst>
          </p:cNvPr>
          <p:cNvSpPr/>
          <p:nvPr userDrawn="1"/>
        </p:nvSpPr>
        <p:spPr>
          <a:xfrm>
            <a:off x="1" y="0"/>
            <a:ext cx="12191999" cy="6858000"/>
          </a:xfrm>
          <a:prstGeom prst="rect">
            <a:avLst/>
          </a:prstGeom>
          <a:gradFill flip="none" rotWithShape="1">
            <a:gsLst>
              <a:gs pos="7000">
                <a:srgbClr val="1AB54E"/>
              </a:gs>
              <a:gs pos="67000">
                <a:srgbClr val="FBA801"/>
              </a:gs>
            </a:gsLst>
            <a:lin ang="72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0" name="Rectangle 4">
            <a:extLst>
              <a:ext uri="{FF2B5EF4-FFF2-40B4-BE49-F238E27FC236}">
                <a16:creationId xmlns:a16="http://schemas.microsoft.com/office/drawing/2014/main" id="{0FB0A7E0-5EA4-A8A5-2477-85EA763593C8}"/>
              </a:ext>
            </a:extLst>
          </p:cNvPr>
          <p:cNvSpPr/>
          <p:nvPr userDrawn="1"/>
        </p:nvSpPr>
        <p:spPr>
          <a:xfrm>
            <a:off x="-6499" y="6356349"/>
            <a:ext cx="12180961" cy="501649"/>
          </a:xfrm>
          <a:prstGeom prst="rect">
            <a:avLst/>
          </a:prstGeom>
          <a:gradFill flip="none" rotWithShape="1">
            <a:gsLst>
              <a:gs pos="0">
                <a:schemeClr val="bg1">
                  <a:lumMod val="85000"/>
                </a:schemeClr>
              </a:gs>
              <a:gs pos="85000">
                <a:srgbClr val="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1" name="Rectangle 4">
            <a:extLst>
              <a:ext uri="{FF2B5EF4-FFF2-40B4-BE49-F238E27FC236}">
                <a16:creationId xmlns:a16="http://schemas.microsoft.com/office/drawing/2014/main" id="{0A4DE5E1-BEEB-302F-7003-D767F14D82C4}"/>
              </a:ext>
            </a:extLst>
          </p:cNvPr>
          <p:cNvSpPr/>
          <p:nvPr userDrawn="1"/>
        </p:nvSpPr>
        <p:spPr>
          <a:xfrm rot="16200000">
            <a:off x="11499547" y="5688916"/>
            <a:ext cx="642258" cy="713015"/>
          </a:xfrm>
          <a:prstGeom prst="rect">
            <a:avLst/>
          </a:prstGeom>
          <a:gradFill flip="none" rotWithShape="1">
            <a:gsLst>
              <a:gs pos="28000">
                <a:sysClr val="window" lastClr="FFFFFF"/>
              </a:gs>
              <a:gs pos="100000">
                <a:sysClr val="window" lastClr="FFFFFF">
                  <a:alpha val="0"/>
                </a:sys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2" name="Rechteck 11">
            <a:extLst>
              <a:ext uri="{FF2B5EF4-FFF2-40B4-BE49-F238E27FC236}">
                <a16:creationId xmlns:a16="http://schemas.microsoft.com/office/drawing/2014/main" id="{AF3BC121-89A3-B7EF-EC25-211D4C1E0C14}"/>
              </a:ext>
            </a:extLst>
          </p:cNvPr>
          <p:cNvSpPr/>
          <p:nvPr userDrawn="1"/>
        </p:nvSpPr>
        <p:spPr>
          <a:xfrm>
            <a:off x="5441" y="902328"/>
            <a:ext cx="11539019" cy="545786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3" name="Rechtwinkliges Dreieck 12">
            <a:extLst>
              <a:ext uri="{FF2B5EF4-FFF2-40B4-BE49-F238E27FC236}">
                <a16:creationId xmlns:a16="http://schemas.microsoft.com/office/drawing/2014/main" id="{5918445B-1F49-DA7F-DD10-67D8B4A6277E}"/>
              </a:ext>
            </a:extLst>
          </p:cNvPr>
          <p:cNvSpPr/>
          <p:nvPr userDrawn="1"/>
        </p:nvSpPr>
        <p:spPr>
          <a:xfrm>
            <a:off x="1" y="0"/>
            <a:ext cx="11587842" cy="902328"/>
          </a:xfrm>
          <a:prstGeom prst="r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Bahnschrift"/>
              <a:ea typeface="+mn-ea"/>
              <a:cs typeface="+mn-cs"/>
            </a:endParaRPr>
          </a:p>
        </p:txBody>
      </p:sp>
      <p:grpSp>
        <p:nvGrpSpPr>
          <p:cNvPr id="14" name="Gruppieren 13">
            <a:extLst>
              <a:ext uri="{FF2B5EF4-FFF2-40B4-BE49-F238E27FC236}">
                <a16:creationId xmlns:a16="http://schemas.microsoft.com/office/drawing/2014/main" id="{25FB422D-6F05-C681-4BA4-5661F69CD374}"/>
              </a:ext>
            </a:extLst>
          </p:cNvPr>
          <p:cNvGrpSpPr/>
          <p:nvPr userDrawn="1"/>
        </p:nvGrpSpPr>
        <p:grpSpPr>
          <a:xfrm>
            <a:off x="11374364" y="0"/>
            <a:ext cx="824135" cy="6199419"/>
            <a:chOff x="11325377" y="-2"/>
            <a:chExt cx="824135" cy="6199419"/>
          </a:xfrm>
        </p:grpSpPr>
        <p:pic>
          <p:nvPicPr>
            <p:cNvPr id="19" name="Picture 6" descr="A white arrow pointing down&#10;&#10;Description automatically generated">
              <a:extLst>
                <a:ext uri="{FF2B5EF4-FFF2-40B4-BE49-F238E27FC236}">
                  <a16:creationId xmlns:a16="http://schemas.microsoft.com/office/drawing/2014/main" id="{3BFF566D-138B-3E7C-CE0E-5EF602A4DF42}"/>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1791"/>
            <a:stretch/>
          </p:blipFill>
          <p:spPr>
            <a:xfrm>
              <a:off x="11364687" y="2913467"/>
              <a:ext cx="772884" cy="3285950"/>
            </a:xfrm>
            <a:prstGeom prst="rect">
              <a:avLst/>
            </a:prstGeom>
          </p:spPr>
        </p:pic>
        <p:pic>
          <p:nvPicPr>
            <p:cNvPr id="27" name="Picture 6" descr="A white arrow pointing down&#10;&#10;Description automatically generated">
              <a:extLst>
                <a:ext uri="{FF2B5EF4-FFF2-40B4-BE49-F238E27FC236}">
                  <a16:creationId xmlns:a16="http://schemas.microsoft.com/office/drawing/2014/main" id="{91835C54-35A3-499B-3220-F1F46D522720}"/>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a:ext>
              </a:extLst>
            </a:blip>
            <a:srcRect l="-6532"/>
            <a:stretch/>
          </p:blipFill>
          <p:spPr>
            <a:xfrm>
              <a:off x="11325377" y="-2"/>
              <a:ext cx="824135" cy="2911327"/>
            </a:xfrm>
            <a:prstGeom prst="rect">
              <a:avLst/>
            </a:prstGeom>
          </p:spPr>
        </p:pic>
      </p:grpSp>
      <p:sp>
        <p:nvSpPr>
          <p:cNvPr id="28" name="Datumsplatzhalter 3">
            <a:extLst>
              <a:ext uri="{FF2B5EF4-FFF2-40B4-BE49-F238E27FC236}">
                <a16:creationId xmlns:a16="http://schemas.microsoft.com/office/drawing/2014/main" id="{4A7818EC-95F1-E38D-5F4C-05D70CC76796}"/>
              </a:ext>
            </a:extLst>
          </p:cNvPr>
          <p:cNvSpPr>
            <a:spLocks noGrp="1"/>
          </p:cNvSpPr>
          <p:nvPr>
            <p:ph type="dt" sz="half" idx="10"/>
          </p:nvPr>
        </p:nvSpPr>
        <p:spPr>
          <a:xfrm>
            <a:off x="838200" y="6356350"/>
            <a:ext cx="2743200" cy="365125"/>
          </a:xfrm>
        </p:spPr>
        <p:txBody>
          <a:bodyPr/>
          <a:lstStyle/>
          <a:p>
            <a:fld id="{64E90530-3ADA-428C-9BDB-FDFB036DEF02}" type="datetime1">
              <a:rPr lang="de-DE" smtClean="0"/>
              <a:t>03.08.2023</a:t>
            </a:fld>
            <a:endParaRPr lang="de-DE"/>
          </a:p>
        </p:txBody>
      </p:sp>
      <p:sp>
        <p:nvSpPr>
          <p:cNvPr id="29" name="Fußzeilenplatzhalter 4">
            <a:extLst>
              <a:ext uri="{FF2B5EF4-FFF2-40B4-BE49-F238E27FC236}">
                <a16:creationId xmlns:a16="http://schemas.microsoft.com/office/drawing/2014/main" id="{BFB08629-0558-03BD-E031-E115E4A33DAE}"/>
              </a:ext>
            </a:extLst>
          </p:cNvPr>
          <p:cNvSpPr>
            <a:spLocks noGrp="1"/>
          </p:cNvSpPr>
          <p:nvPr>
            <p:ph type="ftr" sz="quarter" idx="11"/>
          </p:nvPr>
        </p:nvSpPr>
        <p:spPr>
          <a:xfrm>
            <a:off x="4038600" y="6356350"/>
            <a:ext cx="4114800" cy="365125"/>
          </a:xfrm>
        </p:spPr>
        <p:txBody>
          <a:bodyPr/>
          <a:lstStyle/>
          <a:p>
            <a:r>
              <a:rPr lang="de-DE" dirty="0"/>
              <a:t>Meeting </a:t>
            </a:r>
            <a:r>
              <a:rPr lang="de-DE" dirty="0" err="1"/>
              <a:t>xyz</a:t>
            </a:r>
            <a:r>
              <a:rPr lang="de-DE" dirty="0"/>
              <a:t>, </a:t>
            </a:r>
            <a:r>
              <a:rPr lang="de-DE" dirty="0" err="1"/>
              <a:t>location</a:t>
            </a:r>
            <a:endParaRPr lang="de-DE" dirty="0"/>
          </a:p>
        </p:txBody>
      </p:sp>
      <p:sp>
        <p:nvSpPr>
          <p:cNvPr id="30" name="Foliennummernplatzhalter 5">
            <a:extLst>
              <a:ext uri="{FF2B5EF4-FFF2-40B4-BE49-F238E27FC236}">
                <a16:creationId xmlns:a16="http://schemas.microsoft.com/office/drawing/2014/main" id="{433DF26F-5C81-D0C7-13BC-290196A3436A}"/>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a:t>
            </a:fld>
            <a:endParaRPr lang="de-DE"/>
          </a:p>
        </p:txBody>
      </p:sp>
      <p:sp>
        <p:nvSpPr>
          <p:cNvPr id="2" name="Titel 1">
            <a:extLst>
              <a:ext uri="{FF2B5EF4-FFF2-40B4-BE49-F238E27FC236}">
                <a16:creationId xmlns:a16="http://schemas.microsoft.com/office/drawing/2014/main" id="{688B2B8A-B090-1287-F69F-30762999F07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D60E6D6-B8D6-1ACF-646E-A6B52E8F92A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4" name="Picture 3" descr="A logo with a leaf and text&#10;&#10;Description automatically generated">
            <a:extLst>
              <a:ext uri="{FF2B5EF4-FFF2-40B4-BE49-F238E27FC236}">
                <a16:creationId xmlns:a16="http://schemas.microsoft.com/office/drawing/2014/main" id="{B531870B-AAAC-09BA-24AC-43CB86F4B7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0545" y="110110"/>
            <a:ext cx="993819" cy="648574"/>
          </a:xfrm>
          <a:prstGeom prst="rect">
            <a:avLst/>
          </a:prstGeom>
        </p:spPr>
      </p:pic>
    </p:spTree>
    <p:extLst>
      <p:ext uri="{BB962C8B-B14F-4D97-AF65-F5344CB8AC3E}">
        <p14:creationId xmlns:p14="http://schemas.microsoft.com/office/powerpoint/2010/main" val="2663656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9" name="Rectangle 10">
            <a:extLst>
              <a:ext uri="{FF2B5EF4-FFF2-40B4-BE49-F238E27FC236}">
                <a16:creationId xmlns:a16="http://schemas.microsoft.com/office/drawing/2014/main" id="{BF072714-44C5-2168-C36E-4D37ECFC4CA4}"/>
              </a:ext>
              <a:ext uri="{C183D7F6-B498-43B3-948B-1728B52AA6E4}">
                <adec:decorative xmlns:adec="http://schemas.microsoft.com/office/drawing/2017/decorative" val="1"/>
              </a:ext>
            </a:extLst>
          </p:cNvPr>
          <p:cNvSpPr/>
          <p:nvPr userDrawn="1"/>
        </p:nvSpPr>
        <p:spPr>
          <a:xfrm>
            <a:off x="1" y="0"/>
            <a:ext cx="12191999" cy="6858000"/>
          </a:xfrm>
          <a:prstGeom prst="rect">
            <a:avLst/>
          </a:prstGeom>
          <a:gradFill flip="none" rotWithShape="1">
            <a:gsLst>
              <a:gs pos="7000">
                <a:srgbClr val="1AB54E"/>
              </a:gs>
              <a:gs pos="67000">
                <a:srgbClr val="FBA801"/>
              </a:gs>
            </a:gsLst>
            <a:lin ang="72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0" name="Rectangle 4">
            <a:extLst>
              <a:ext uri="{FF2B5EF4-FFF2-40B4-BE49-F238E27FC236}">
                <a16:creationId xmlns:a16="http://schemas.microsoft.com/office/drawing/2014/main" id="{8DAD15AB-9E36-030C-1C35-392AFB5135DD}"/>
              </a:ext>
            </a:extLst>
          </p:cNvPr>
          <p:cNvSpPr/>
          <p:nvPr userDrawn="1"/>
        </p:nvSpPr>
        <p:spPr>
          <a:xfrm>
            <a:off x="-6499" y="6356349"/>
            <a:ext cx="12180961" cy="501649"/>
          </a:xfrm>
          <a:prstGeom prst="rect">
            <a:avLst/>
          </a:prstGeom>
          <a:gradFill flip="none" rotWithShape="1">
            <a:gsLst>
              <a:gs pos="0">
                <a:schemeClr val="bg1">
                  <a:lumMod val="85000"/>
                </a:schemeClr>
              </a:gs>
              <a:gs pos="85000">
                <a:srgbClr val="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1" name="Rectangle 4">
            <a:extLst>
              <a:ext uri="{FF2B5EF4-FFF2-40B4-BE49-F238E27FC236}">
                <a16:creationId xmlns:a16="http://schemas.microsoft.com/office/drawing/2014/main" id="{79819EFA-882D-A4EF-3558-0E9E5486494B}"/>
              </a:ext>
            </a:extLst>
          </p:cNvPr>
          <p:cNvSpPr/>
          <p:nvPr userDrawn="1"/>
        </p:nvSpPr>
        <p:spPr>
          <a:xfrm rot="16200000">
            <a:off x="11499547" y="5688916"/>
            <a:ext cx="642258" cy="713015"/>
          </a:xfrm>
          <a:prstGeom prst="rect">
            <a:avLst/>
          </a:prstGeom>
          <a:gradFill flip="none" rotWithShape="1">
            <a:gsLst>
              <a:gs pos="28000">
                <a:sysClr val="window" lastClr="FFFFFF"/>
              </a:gs>
              <a:gs pos="100000">
                <a:sysClr val="window" lastClr="FFFFFF">
                  <a:alpha val="0"/>
                </a:sys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2" name="Rechteck 11">
            <a:extLst>
              <a:ext uri="{FF2B5EF4-FFF2-40B4-BE49-F238E27FC236}">
                <a16:creationId xmlns:a16="http://schemas.microsoft.com/office/drawing/2014/main" id="{A4595D22-8603-51B4-1278-DA89E6AF12E5}"/>
              </a:ext>
            </a:extLst>
          </p:cNvPr>
          <p:cNvSpPr/>
          <p:nvPr userDrawn="1"/>
        </p:nvSpPr>
        <p:spPr>
          <a:xfrm>
            <a:off x="5441" y="902328"/>
            <a:ext cx="11539019" cy="545786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3" name="Rechtwinkliges Dreieck 12">
            <a:extLst>
              <a:ext uri="{FF2B5EF4-FFF2-40B4-BE49-F238E27FC236}">
                <a16:creationId xmlns:a16="http://schemas.microsoft.com/office/drawing/2014/main" id="{6EFB4FF8-5CD9-D4DC-291F-32A2E347EC49}"/>
              </a:ext>
            </a:extLst>
          </p:cNvPr>
          <p:cNvSpPr/>
          <p:nvPr userDrawn="1"/>
        </p:nvSpPr>
        <p:spPr>
          <a:xfrm>
            <a:off x="1" y="0"/>
            <a:ext cx="11587842" cy="902328"/>
          </a:xfrm>
          <a:prstGeom prst="r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Bahnschrift"/>
              <a:ea typeface="+mn-ea"/>
              <a:cs typeface="+mn-cs"/>
            </a:endParaRPr>
          </a:p>
        </p:txBody>
      </p:sp>
      <p:grpSp>
        <p:nvGrpSpPr>
          <p:cNvPr id="14" name="Gruppieren 13">
            <a:extLst>
              <a:ext uri="{FF2B5EF4-FFF2-40B4-BE49-F238E27FC236}">
                <a16:creationId xmlns:a16="http://schemas.microsoft.com/office/drawing/2014/main" id="{F7C4BAFD-E3A4-FE16-C10A-9292AE5BF0E5}"/>
              </a:ext>
            </a:extLst>
          </p:cNvPr>
          <p:cNvGrpSpPr/>
          <p:nvPr userDrawn="1"/>
        </p:nvGrpSpPr>
        <p:grpSpPr>
          <a:xfrm>
            <a:off x="11374364" y="0"/>
            <a:ext cx="824135" cy="6199419"/>
            <a:chOff x="11325377" y="-2"/>
            <a:chExt cx="824135" cy="6199419"/>
          </a:xfrm>
        </p:grpSpPr>
        <p:pic>
          <p:nvPicPr>
            <p:cNvPr id="19" name="Picture 6" descr="A white arrow pointing down&#10;&#10;Description automatically generated">
              <a:extLst>
                <a:ext uri="{FF2B5EF4-FFF2-40B4-BE49-F238E27FC236}">
                  <a16:creationId xmlns:a16="http://schemas.microsoft.com/office/drawing/2014/main" id="{D91EFB46-B394-2B6C-14E3-A5C5CFA6444A}"/>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1791"/>
            <a:stretch/>
          </p:blipFill>
          <p:spPr>
            <a:xfrm>
              <a:off x="11364687" y="2913467"/>
              <a:ext cx="772884" cy="3285950"/>
            </a:xfrm>
            <a:prstGeom prst="rect">
              <a:avLst/>
            </a:prstGeom>
          </p:spPr>
        </p:pic>
        <p:pic>
          <p:nvPicPr>
            <p:cNvPr id="27" name="Picture 6" descr="A white arrow pointing down&#10;&#10;Description automatically generated">
              <a:extLst>
                <a:ext uri="{FF2B5EF4-FFF2-40B4-BE49-F238E27FC236}">
                  <a16:creationId xmlns:a16="http://schemas.microsoft.com/office/drawing/2014/main" id="{8227812F-908D-6408-5F57-75CDF91E0D89}"/>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a:ext>
              </a:extLst>
            </a:blip>
            <a:srcRect l="-6532"/>
            <a:stretch/>
          </p:blipFill>
          <p:spPr>
            <a:xfrm>
              <a:off x="11325377" y="-2"/>
              <a:ext cx="824135" cy="2911327"/>
            </a:xfrm>
            <a:prstGeom prst="rect">
              <a:avLst/>
            </a:prstGeom>
          </p:spPr>
        </p:pic>
      </p:grpSp>
      <p:sp>
        <p:nvSpPr>
          <p:cNvPr id="28" name="Datumsplatzhalter 3">
            <a:extLst>
              <a:ext uri="{FF2B5EF4-FFF2-40B4-BE49-F238E27FC236}">
                <a16:creationId xmlns:a16="http://schemas.microsoft.com/office/drawing/2014/main" id="{227D47E6-E7B8-68E3-4DC7-97A0CFAB69C0}"/>
              </a:ext>
            </a:extLst>
          </p:cNvPr>
          <p:cNvSpPr>
            <a:spLocks noGrp="1"/>
          </p:cNvSpPr>
          <p:nvPr>
            <p:ph type="dt" sz="half" idx="10"/>
          </p:nvPr>
        </p:nvSpPr>
        <p:spPr>
          <a:xfrm>
            <a:off x="838200" y="6356350"/>
            <a:ext cx="2743200" cy="365125"/>
          </a:xfrm>
        </p:spPr>
        <p:txBody>
          <a:bodyPr/>
          <a:lstStyle/>
          <a:p>
            <a:fld id="{64E90530-3ADA-428C-9BDB-FDFB036DEF02}" type="datetime1">
              <a:rPr lang="de-DE" smtClean="0"/>
              <a:t>03.08.2023</a:t>
            </a:fld>
            <a:endParaRPr lang="de-DE"/>
          </a:p>
        </p:txBody>
      </p:sp>
      <p:sp>
        <p:nvSpPr>
          <p:cNvPr id="29" name="Fußzeilenplatzhalter 4">
            <a:extLst>
              <a:ext uri="{FF2B5EF4-FFF2-40B4-BE49-F238E27FC236}">
                <a16:creationId xmlns:a16="http://schemas.microsoft.com/office/drawing/2014/main" id="{F0041C64-E566-22FF-6DC9-2EC8740415CA}"/>
              </a:ext>
            </a:extLst>
          </p:cNvPr>
          <p:cNvSpPr>
            <a:spLocks noGrp="1"/>
          </p:cNvSpPr>
          <p:nvPr>
            <p:ph type="ftr" sz="quarter" idx="11"/>
          </p:nvPr>
        </p:nvSpPr>
        <p:spPr>
          <a:xfrm>
            <a:off x="4038600" y="6356350"/>
            <a:ext cx="4114800" cy="365125"/>
          </a:xfrm>
        </p:spPr>
        <p:txBody>
          <a:bodyPr/>
          <a:lstStyle/>
          <a:p>
            <a:r>
              <a:rPr lang="de-DE" dirty="0"/>
              <a:t>Meeting </a:t>
            </a:r>
            <a:r>
              <a:rPr lang="de-DE" dirty="0" err="1"/>
              <a:t>xyz</a:t>
            </a:r>
            <a:r>
              <a:rPr lang="de-DE" dirty="0"/>
              <a:t>, </a:t>
            </a:r>
            <a:r>
              <a:rPr lang="de-DE" dirty="0" err="1"/>
              <a:t>location</a:t>
            </a:r>
            <a:endParaRPr lang="de-DE" dirty="0"/>
          </a:p>
        </p:txBody>
      </p:sp>
      <p:sp>
        <p:nvSpPr>
          <p:cNvPr id="30" name="Foliennummernplatzhalter 5">
            <a:extLst>
              <a:ext uri="{FF2B5EF4-FFF2-40B4-BE49-F238E27FC236}">
                <a16:creationId xmlns:a16="http://schemas.microsoft.com/office/drawing/2014/main" id="{BF954695-921F-2FC7-8696-FB19C09C5238}"/>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a:t>
            </a:fld>
            <a:endParaRPr lang="de-DE"/>
          </a:p>
        </p:txBody>
      </p:sp>
      <p:sp>
        <p:nvSpPr>
          <p:cNvPr id="2" name="Vertikaler Titel 1">
            <a:extLst>
              <a:ext uri="{FF2B5EF4-FFF2-40B4-BE49-F238E27FC236}">
                <a16:creationId xmlns:a16="http://schemas.microsoft.com/office/drawing/2014/main" id="{A2892D63-C784-B9AB-3987-34F972BD6A68}"/>
              </a:ext>
            </a:extLst>
          </p:cNvPr>
          <p:cNvSpPr>
            <a:spLocks noGrp="1"/>
          </p:cNvSpPr>
          <p:nvPr>
            <p:ph type="title" orient="vert"/>
          </p:nvPr>
        </p:nvSpPr>
        <p:spPr>
          <a:xfrm>
            <a:off x="8724900" y="880557"/>
            <a:ext cx="2628900" cy="5296406"/>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BDB2BDF-B998-E34A-0F95-0CF0A6E9BD84}"/>
              </a:ext>
            </a:extLst>
          </p:cNvPr>
          <p:cNvSpPr>
            <a:spLocks noGrp="1"/>
          </p:cNvSpPr>
          <p:nvPr>
            <p:ph type="body" orient="vert" idx="1"/>
          </p:nvPr>
        </p:nvSpPr>
        <p:spPr>
          <a:xfrm>
            <a:off x="838200" y="880557"/>
            <a:ext cx="7734300" cy="5296406"/>
          </a:xfrm>
        </p:spPr>
        <p:txBody>
          <a:bodyPr vert="eaVe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Picture 3" descr="A logo with a leaf and text&#10;&#10;Description automatically generated">
            <a:extLst>
              <a:ext uri="{FF2B5EF4-FFF2-40B4-BE49-F238E27FC236}">
                <a16:creationId xmlns:a16="http://schemas.microsoft.com/office/drawing/2014/main" id="{7DEC0C22-D53A-659C-5D5C-FBF2A8B692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0545" y="110110"/>
            <a:ext cx="993819" cy="648574"/>
          </a:xfrm>
          <a:prstGeom prst="rect">
            <a:avLst/>
          </a:prstGeom>
        </p:spPr>
      </p:pic>
    </p:spTree>
    <p:extLst>
      <p:ext uri="{BB962C8B-B14F-4D97-AF65-F5344CB8AC3E}">
        <p14:creationId xmlns:p14="http://schemas.microsoft.com/office/powerpoint/2010/main" val="47340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988E3D09-8B74-DA3F-C5AF-21844E6CA2E2}"/>
              </a:ext>
              <a:ext uri="{C183D7F6-B498-43B3-948B-1728B52AA6E4}">
                <adec:decorative xmlns:adec="http://schemas.microsoft.com/office/drawing/2017/decorative" val="1"/>
              </a:ext>
            </a:extLst>
          </p:cNvPr>
          <p:cNvSpPr/>
          <p:nvPr userDrawn="1"/>
        </p:nvSpPr>
        <p:spPr>
          <a:xfrm>
            <a:off x="1" y="0"/>
            <a:ext cx="12191999" cy="6858000"/>
          </a:xfrm>
          <a:prstGeom prst="rect">
            <a:avLst/>
          </a:prstGeom>
          <a:gradFill flip="none" rotWithShape="1">
            <a:gsLst>
              <a:gs pos="7000">
                <a:srgbClr val="1AB54E"/>
              </a:gs>
              <a:gs pos="67000">
                <a:srgbClr val="FBA801"/>
              </a:gs>
            </a:gsLst>
            <a:lin ang="72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1" name="Rectangle 4">
            <a:extLst>
              <a:ext uri="{FF2B5EF4-FFF2-40B4-BE49-F238E27FC236}">
                <a16:creationId xmlns:a16="http://schemas.microsoft.com/office/drawing/2014/main" id="{0B326C68-1605-E3FD-10E9-272DE7428B4E}"/>
              </a:ext>
            </a:extLst>
          </p:cNvPr>
          <p:cNvSpPr/>
          <p:nvPr userDrawn="1"/>
        </p:nvSpPr>
        <p:spPr>
          <a:xfrm>
            <a:off x="-6499" y="6356349"/>
            <a:ext cx="12180961" cy="501649"/>
          </a:xfrm>
          <a:prstGeom prst="rect">
            <a:avLst/>
          </a:prstGeom>
          <a:gradFill flip="none" rotWithShape="1">
            <a:gsLst>
              <a:gs pos="0">
                <a:schemeClr val="bg1">
                  <a:lumMod val="85000"/>
                </a:schemeClr>
              </a:gs>
              <a:gs pos="85000">
                <a:srgbClr val="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2" name="Rectangle 4">
            <a:extLst>
              <a:ext uri="{FF2B5EF4-FFF2-40B4-BE49-F238E27FC236}">
                <a16:creationId xmlns:a16="http://schemas.microsoft.com/office/drawing/2014/main" id="{92D25254-5864-0BDB-C9C9-D5B048EDDB28}"/>
              </a:ext>
            </a:extLst>
          </p:cNvPr>
          <p:cNvSpPr/>
          <p:nvPr userDrawn="1"/>
        </p:nvSpPr>
        <p:spPr>
          <a:xfrm rot="16200000">
            <a:off x="11499547" y="5688916"/>
            <a:ext cx="642258" cy="713015"/>
          </a:xfrm>
          <a:prstGeom prst="rect">
            <a:avLst/>
          </a:prstGeom>
          <a:gradFill flip="none" rotWithShape="1">
            <a:gsLst>
              <a:gs pos="28000">
                <a:sysClr val="window" lastClr="FFFFFF"/>
              </a:gs>
              <a:gs pos="100000">
                <a:sysClr val="window" lastClr="FFFFFF">
                  <a:alpha val="0"/>
                </a:sys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7" name="Rechteck 16">
            <a:extLst>
              <a:ext uri="{FF2B5EF4-FFF2-40B4-BE49-F238E27FC236}">
                <a16:creationId xmlns:a16="http://schemas.microsoft.com/office/drawing/2014/main" id="{E67EA94F-D4B9-346E-8BBB-15E5D791395C}"/>
              </a:ext>
            </a:extLst>
          </p:cNvPr>
          <p:cNvSpPr/>
          <p:nvPr userDrawn="1"/>
        </p:nvSpPr>
        <p:spPr>
          <a:xfrm>
            <a:off x="5441" y="902328"/>
            <a:ext cx="11539019" cy="545786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8" name="Rechtwinkliges Dreieck 17">
            <a:extLst>
              <a:ext uri="{FF2B5EF4-FFF2-40B4-BE49-F238E27FC236}">
                <a16:creationId xmlns:a16="http://schemas.microsoft.com/office/drawing/2014/main" id="{0D65B117-EA22-2705-0C46-088B86B1E8A2}"/>
              </a:ext>
            </a:extLst>
          </p:cNvPr>
          <p:cNvSpPr/>
          <p:nvPr userDrawn="1"/>
        </p:nvSpPr>
        <p:spPr>
          <a:xfrm>
            <a:off x="1" y="0"/>
            <a:ext cx="11587842" cy="902328"/>
          </a:xfrm>
          <a:prstGeom prst="r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Bahnschrift"/>
              <a:ea typeface="+mn-ea"/>
              <a:cs typeface="+mn-cs"/>
            </a:endParaRPr>
          </a:p>
        </p:txBody>
      </p:sp>
      <p:grpSp>
        <p:nvGrpSpPr>
          <p:cNvPr id="20" name="Gruppieren 19">
            <a:extLst>
              <a:ext uri="{FF2B5EF4-FFF2-40B4-BE49-F238E27FC236}">
                <a16:creationId xmlns:a16="http://schemas.microsoft.com/office/drawing/2014/main" id="{1147A342-A7E3-B312-CE48-2AF4B4118D03}"/>
              </a:ext>
            </a:extLst>
          </p:cNvPr>
          <p:cNvGrpSpPr/>
          <p:nvPr userDrawn="1"/>
        </p:nvGrpSpPr>
        <p:grpSpPr>
          <a:xfrm>
            <a:off x="11374364" y="0"/>
            <a:ext cx="824135" cy="6199419"/>
            <a:chOff x="11325377" y="-2"/>
            <a:chExt cx="824135" cy="6199419"/>
          </a:xfrm>
        </p:grpSpPr>
        <p:pic>
          <p:nvPicPr>
            <p:cNvPr id="21" name="Picture 6" descr="A white arrow pointing down&#10;&#10;Description automatically generated">
              <a:extLst>
                <a:ext uri="{FF2B5EF4-FFF2-40B4-BE49-F238E27FC236}">
                  <a16:creationId xmlns:a16="http://schemas.microsoft.com/office/drawing/2014/main" id="{E2E073DD-6A32-D482-4A2B-00443BF1529C}"/>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1791"/>
            <a:stretch/>
          </p:blipFill>
          <p:spPr>
            <a:xfrm>
              <a:off x="11364687" y="2913467"/>
              <a:ext cx="772884" cy="3285950"/>
            </a:xfrm>
            <a:prstGeom prst="rect">
              <a:avLst/>
            </a:prstGeom>
          </p:spPr>
        </p:pic>
        <p:pic>
          <p:nvPicPr>
            <p:cNvPr id="22" name="Picture 6" descr="A white arrow pointing down&#10;&#10;Description automatically generated">
              <a:extLst>
                <a:ext uri="{FF2B5EF4-FFF2-40B4-BE49-F238E27FC236}">
                  <a16:creationId xmlns:a16="http://schemas.microsoft.com/office/drawing/2014/main" id="{21205FD8-45A8-2D30-B648-163285B735F3}"/>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a:ext>
              </a:extLst>
            </a:blip>
            <a:srcRect l="-6532"/>
            <a:stretch/>
          </p:blipFill>
          <p:spPr>
            <a:xfrm>
              <a:off x="11325377" y="-2"/>
              <a:ext cx="824135" cy="2911327"/>
            </a:xfrm>
            <a:prstGeom prst="rect">
              <a:avLst/>
            </a:prstGeom>
          </p:spPr>
        </p:pic>
      </p:grpSp>
      <p:sp>
        <p:nvSpPr>
          <p:cNvPr id="2" name="Titel 1">
            <a:extLst>
              <a:ext uri="{FF2B5EF4-FFF2-40B4-BE49-F238E27FC236}">
                <a16:creationId xmlns:a16="http://schemas.microsoft.com/office/drawing/2014/main" id="{E0103363-714B-3799-7B74-89E2B4905007}"/>
              </a:ext>
            </a:extLst>
          </p:cNvPr>
          <p:cNvSpPr>
            <a:spLocks noGrp="1"/>
          </p:cNvSpPr>
          <p:nvPr userDrawn="1">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75F50DA-1C17-671E-13AE-40AC39392FA9}"/>
              </a:ext>
            </a:extLst>
          </p:cNvPr>
          <p:cNvSpPr>
            <a:spLocks noGrp="1"/>
          </p:cNvSpPr>
          <p:nvPr userDrawn="1">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4E10496-3653-DAE4-1C85-80D87CC8AAA6}"/>
              </a:ext>
            </a:extLst>
          </p:cNvPr>
          <p:cNvSpPr>
            <a:spLocks noGrp="1"/>
          </p:cNvSpPr>
          <p:nvPr userDrawn="1">
            <p:ph type="dt" sz="half" idx="10"/>
          </p:nvPr>
        </p:nvSpPr>
        <p:spPr/>
        <p:txBody>
          <a:bodyPr/>
          <a:lstStyle/>
          <a:p>
            <a:fld id="{64E90530-3ADA-428C-9BDB-FDFB036DEF02}" type="datetime1">
              <a:rPr lang="de-DE" smtClean="0"/>
              <a:t>03.08.2023</a:t>
            </a:fld>
            <a:endParaRPr lang="de-DE"/>
          </a:p>
        </p:txBody>
      </p:sp>
      <p:sp>
        <p:nvSpPr>
          <p:cNvPr id="5" name="Fußzeilenplatzhalter 4">
            <a:extLst>
              <a:ext uri="{FF2B5EF4-FFF2-40B4-BE49-F238E27FC236}">
                <a16:creationId xmlns:a16="http://schemas.microsoft.com/office/drawing/2014/main" id="{4182F49A-9BD0-F39C-EA0E-461B6EDE6293}"/>
              </a:ext>
            </a:extLst>
          </p:cNvPr>
          <p:cNvSpPr>
            <a:spLocks noGrp="1"/>
          </p:cNvSpPr>
          <p:nvPr userDrawn="1">
            <p:ph type="ftr" sz="quarter" idx="11"/>
          </p:nvPr>
        </p:nvSpPr>
        <p:spPr/>
        <p:txBody>
          <a:bodyPr/>
          <a:lstStyle/>
          <a:p>
            <a:r>
              <a:rPr lang="de-DE" dirty="0"/>
              <a:t>Meeting </a:t>
            </a:r>
            <a:r>
              <a:rPr lang="de-DE" dirty="0" err="1"/>
              <a:t>xyz</a:t>
            </a:r>
            <a:r>
              <a:rPr lang="de-DE" dirty="0"/>
              <a:t>, </a:t>
            </a:r>
            <a:r>
              <a:rPr lang="de-DE" dirty="0" err="1"/>
              <a:t>location</a:t>
            </a:r>
            <a:endParaRPr lang="de-DE" dirty="0"/>
          </a:p>
        </p:txBody>
      </p:sp>
      <p:sp>
        <p:nvSpPr>
          <p:cNvPr id="6" name="Foliennummernplatzhalter 5">
            <a:extLst>
              <a:ext uri="{FF2B5EF4-FFF2-40B4-BE49-F238E27FC236}">
                <a16:creationId xmlns:a16="http://schemas.microsoft.com/office/drawing/2014/main" id="{E969AD55-CCC9-9BBD-8D82-B51801C1314E}"/>
              </a:ext>
            </a:extLst>
          </p:cNvPr>
          <p:cNvSpPr>
            <a:spLocks noGrp="1"/>
          </p:cNvSpPr>
          <p:nvPr userDrawn="1">
            <p:ph type="sldNum" sz="quarter" idx="12"/>
          </p:nvPr>
        </p:nvSpPr>
        <p:spPr/>
        <p:txBody>
          <a:bodyPr/>
          <a:lstStyle/>
          <a:p>
            <a:fld id="{94C4A809-3A97-4144-B13E-BF5A5AB21E75}" type="slidenum">
              <a:rPr lang="de-DE" smtClean="0"/>
              <a:t>‹#›</a:t>
            </a:fld>
            <a:endParaRPr lang="de-DE"/>
          </a:p>
        </p:txBody>
      </p:sp>
      <p:pic>
        <p:nvPicPr>
          <p:cNvPr id="16" name="Picture 15" descr="A logo with a leaf and text&#10;&#10;Description automatically generated">
            <a:extLst>
              <a:ext uri="{FF2B5EF4-FFF2-40B4-BE49-F238E27FC236}">
                <a16:creationId xmlns:a16="http://schemas.microsoft.com/office/drawing/2014/main" id="{555E5152-364B-8C1D-8E26-661D202836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0545" y="110110"/>
            <a:ext cx="993819" cy="648574"/>
          </a:xfrm>
          <a:prstGeom prst="rect">
            <a:avLst/>
          </a:prstGeom>
        </p:spPr>
      </p:pic>
    </p:spTree>
    <p:extLst>
      <p:ext uri="{BB962C8B-B14F-4D97-AF65-F5344CB8AC3E}">
        <p14:creationId xmlns:p14="http://schemas.microsoft.com/office/powerpoint/2010/main" val="424506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D753C6AD-B731-DD8D-BF0E-4F9444293E85}"/>
              </a:ext>
              <a:ext uri="{C183D7F6-B498-43B3-948B-1728B52AA6E4}">
                <adec:decorative xmlns:adec="http://schemas.microsoft.com/office/drawing/2017/decorative" val="1"/>
              </a:ext>
            </a:extLst>
          </p:cNvPr>
          <p:cNvSpPr/>
          <p:nvPr userDrawn="1"/>
        </p:nvSpPr>
        <p:spPr>
          <a:xfrm>
            <a:off x="1" y="0"/>
            <a:ext cx="12191999" cy="6858000"/>
          </a:xfrm>
          <a:prstGeom prst="rect">
            <a:avLst/>
          </a:prstGeom>
          <a:gradFill flip="none" rotWithShape="1">
            <a:gsLst>
              <a:gs pos="7000">
                <a:srgbClr val="1AB54E"/>
              </a:gs>
              <a:gs pos="67000">
                <a:srgbClr val="FBA801"/>
              </a:gs>
            </a:gsLst>
            <a:lin ang="72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9" name="Rectangle 4">
            <a:extLst>
              <a:ext uri="{FF2B5EF4-FFF2-40B4-BE49-F238E27FC236}">
                <a16:creationId xmlns:a16="http://schemas.microsoft.com/office/drawing/2014/main" id="{E37C6871-4A85-994C-C618-CFE11DEC2479}"/>
              </a:ext>
            </a:extLst>
          </p:cNvPr>
          <p:cNvSpPr/>
          <p:nvPr userDrawn="1"/>
        </p:nvSpPr>
        <p:spPr>
          <a:xfrm>
            <a:off x="-6499" y="6356349"/>
            <a:ext cx="12180961" cy="501649"/>
          </a:xfrm>
          <a:prstGeom prst="rect">
            <a:avLst/>
          </a:prstGeom>
          <a:gradFill flip="none" rotWithShape="1">
            <a:gsLst>
              <a:gs pos="0">
                <a:schemeClr val="bg1">
                  <a:lumMod val="85000"/>
                </a:schemeClr>
              </a:gs>
              <a:gs pos="85000">
                <a:srgbClr val="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0" name="Rectangle 4">
            <a:extLst>
              <a:ext uri="{FF2B5EF4-FFF2-40B4-BE49-F238E27FC236}">
                <a16:creationId xmlns:a16="http://schemas.microsoft.com/office/drawing/2014/main" id="{6B0714B8-6C84-E7E1-EA0F-9DB2622A54D2}"/>
              </a:ext>
            </a:extLst>
          </p:cNvPr>
          <p:cNvSpPr/>
          <p:nvPr userDrawn="1"/>
        </p:nvSpPr>
        <p:spPr>
          <a:xfrm rot="16200000">
            <a:off x="11499547" y="5688916"/>
            <a:ext cx="642258" cy="713015"/>
          </a:xfrm>
          <a:prstGeom prst="rect">
            <a:avLst/>
          </a:prstGeom>
          <a:gradFill flip="none" rotWithShape="1">
            <a:gsLst>
              <a:gs pos="28000">
                <a:sysClr val="window" lastClr="FFFFFF"/>
              </a:gs>
              <a:gs pos="100000">
                <a:sysClr val="window" lastClr="FFFFFF">
                  <a:alpha val="0"/>
                </a:sys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grpSp>
        <p:nvGrpSpPr>
          <p:cNvPr id="13" name="Gruppieren 12">
            <a:extLst>
              <a:ext uri="{FF2B5EF4-FFF2-40B4-BE49-F238E27FC236}">
                <a16:creationId xmlns:a16="http://schemas.microsoft.com/office/drawing/2014/main" id="{21FA0789-FB64-6ED3-E977-E1203D1BCC82}"/>
              </a:ext>
            </a:extLst>
          </p:cNvPr>
          <p:cNvGrpSpPr/>
          <p:nvPr userDrawn="1"/>
        </p:nvGrpSpPr>
        <p:grpSpPr>
          <a:xfrm>
            <a:off x="11374364" y="0"/>
            <a:ext cx="824135" cy="6199419"/>
            <a:chOff x="11325377" y="-2"/>
            <a:chExt cx="824135" cy="6199419"/>
          </a:xfrm>
        </p:grpSpPr>
        <p:pic>
          <p:nvPicPr>
            <p:cNvPr id="14" name="Picture 6" descr="A white arrow pointing down&#10;&#10;Description automatically generated">
              <a:extLst>
                <a:ext uri="{FF2B5EF4-FFF2-40B4-BE49-F238E27FC236}">
                  <a16:creationId xmlns:a16="http://schemas.microsoft.com/office/drawing/2014/main" id="{9EE2087E-0C85-EBBA-462A-26D9B2B8DD3E}"/>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1791"/>
            <a:stretch/>
          </p:blipFill>
          <p:spPr>
            <a:xfrm>
              <a:off x="11364687" y="2913467"/>
              <a:ext cx="772884" cy="3285950"/>
            </a:xfrm>
            <a:prstGeom prst="rect">
              <a:avLst/>
            </a:prstGeom>
          </p:spPr>
        </p:pic>
        <p:pic>
          <p:nvPicPr>
            <p:cNvPr id="16" name="Picture 6" descr="A white arrow pointing down&#10;&#10;Description automatically generated">
              <a:extLst>
                <a:ext uri="{FF2B5EF4-FFF2-40B4-BE49-F238E27FC236}">
                  <a16:creationId xmlns:a16="http://schemas.microsoft.com/office/drawing/2014/main" id="{656B437F-F511-3972-85B2-46D89736BD6A}"/>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a:ext>
              </a:extLst>
            </a:blip>
            <a:srcRect l="-6532"/>
            <a:stretch/>
          </p:blipFill>
          <p:spPr>
            <a:xfrm>
              <a:off x="11325377" y="-2"/>
              <a:ext cx="824135" cy="2911327"/>
            </a:xfrm>
            <a:prstGeom prst="rect">
              <a:avLst/>
            </a:prstGeom>
          </p:spPr>
        </p:pic>
      </p:grpSp>
      <p:sp>
        <p:nvSpPr>
          <p:cNvPr id="26" name="Datumsplatzhalter 3">
            <a:extLst>
              <a:ext uri="{FF2B5EF4-FFF2-40B4-BE49-F238E27FC236}">
                <a16:creationId xmlns:a16="http://schemas.microsoft.com/office/drawing/2014/main" id="{B670D9E8-0DE8-2B61-A4BE-BDF88705B117}"/>
              </a:ext>
            </a:extLst>
          </p:cNvPr>
          <p:cNvSpPr>
            <a:spLocks noGrp="1"/>
          </p:cNvSpPr>
          <p:nvPr>
            <p:ph type="dt" sz="half" idx="10"/>
          </p:nvPr>
        </p:nvSpPr>
        <p:spPr>
          <a:xfrm>
            <a:off x="838200" y="6356350"/>
            <a:ext cx="2743200" cy="365125"/>
          </a:xfrm>
        </p:spPr>
        <p:txBody>
          <a:bodyPr/>
          <a:lstStyle/>
          <a:p>
            <a:fld id="{64E90530-3ADA-428C-9BDB-FDFB036DEF02}" type="datetime1">
              <a:rPr lang="de-DE" smtClean="0"/>
              <a:t>03.08.2023</a:t>
            </a:fld>
            <a:endParaRPr lang="de-DE"/>
          </a:p>
        </p:txBody>
      </p:sp>
      <p:sp>
        <p:nvSpPr>
          <p:cNvPr id="27" name="Fußzeilenplatzhalter 4">
            <a:extLst>
              <a:ext uri="{FF2B5EF4-FFF2-40B4-BE49-F238E27FC236}">
                <a16:creationId xmlns:a16="http://schemas.microsoft.com/office/drawing/2014/main" id="{5F7C0141-CAFD-9C31-3805-99B00570EAFE}"/>
              </a:ext>
            </a:extLst>
          </p:cNvPr>
          <p:cNvSpPr>
            <a:spLocks noGrp="1"/>
          </p:cNvSpPr>
          <p:nvPr>
            <p:ph type="ftr" sz="quarter" idx="11"/>
          </p:nvPr>
        </p:nvSpPr>
        <p:spPr>
          <a:xfrm>
            <a:off x="4038600" y="6356350"/>
            <a:ext cx="4114800" cy="365125"/>
          </a:xfrm>
        </p:spPr>
        <p:txBody>
          <a:bodyPr/>
          <a:lstStyle/>
          <a:p>
            <a:r>
              <a:rPr lang="de-DE" dirty="0"/>
              <a:t>Meeting </a:t>
            </a:r>
            <a:r>
              <a:rPr lang="de-DE" dirty="0" err="1"/>
              <a:t>xyz</a:t>
            </a:r>
            <a:r>
              <a:rPr lang="de-DE" dirty="0"/>
              <a:t>, </a:t>
            </a:r>
            <a:r>
              <a:rPr lang="de-DE" dirty="0" err="1"/>
              <a:t>location</a:t>
            </a:r>
            <a:endParaRPr lang="de-DE" dirty="0"/>
          </a:p>
        </p:txBody>
      </p:sp>
      <p:sp>
        <p:nvSpPr>
          <p:cNvPr id="28" name="Foliennummernplatzhalter 5">
            <a:extLst>
              <a:ext uri="{FF2B5EF4-FFF2-40B4-BE49-F238E27FC236}">
                <a16:creationId xmlns:a16="http://schemas.microsoft.com/office/drawing/2014/main" id="{5B63B9B3-889E-5B1A-C5C1-02A144D9E80C}"/>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a:t>
            </a:fld>
            <a:endParaRPr lang="de-DE"/>
          </a:p>
        </p:txBody>
      </p:sp>
      <p:sp>
        <p:nvSpPr>
          <p:cNvPr id="17" name="Rechteck 16">
            <a:extLst>
              <a:ext uri="{FF2B5EF4-FFF2-40B4-BE49-F238E27FC236}">
                <a16:creationId xmlns:a16="http://schemas.microsoft.com/office/drawing/2014/main" id="{15553DB2-7284-1FFC-B0F1-EEB3523F02B6}"/>
              </a:ext>
            </a:extLst>
          </p:cNvPr>
          <p:cNvSpPr/>
          <p:nvPr userDrawn="1"/>
        </p:nvSpPr>
        <p:spPr>
          <a:xfrm>
            <a:off x="0" y="2681925"/>
            <a:ext cx="11578288" cy="367442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8" name="Rechtwinkliges Dreieck 17">
            <a:extLst>
              <a:ext uri="{FF2B5EF4-FFF2-40B4-BE49-F238E27FC236}">
                <a16:creationId xmlns:a16="http://schemas.microsoft.com/office/drawing/2014/main" id="{963C9141-935B-D488-C745-03033B47B7BC}"/>
              </a:ext>
            </a:extLst>
          </p:cNvPr>
          <p:cNvSpPr/>
          <p:nvPr userDrawn="1"/>
        </p:nvSpPr>
        <p:spPr>
          <a:xfrm>
            <a:off x="-9677" y="2001236"/>
            <a:ext cx="11607321" cy="685132"/>
          </a:xfrm>
          <a:prstGeom prst="r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Bahnschrift"/>
              <a:ea typeface="+mn-ea"/>
              <a:cs typeface="+mn-cs"/>
            </a:endParaRPr>
          </a:p>
        </p:txBody>
      </p:sp>
      <p:sp>
        <p:nvSpPr>
          <p:cNvPr id="2" name="Titel 1">
            <a:extLst>
              <a:ext uri="{FF2B5EF4-FFF2-40B4-BE49-F238E27FC236}">
                <a16:creationId xmlns:a16="http://schemas.microsoft.com/office/drawing/2014/main" id="{13BAAAF3-7F3F-846A-5588-F501269133D3}"/>
              </a:ext>
            </a:extLst>
          </p:cNvPr>
          <p:cNvSpPr>
            <a:spLocks noGrp="1"/>
          </p:cNvSpPr>
          <p:nvPr userDrawn="1">
            <p:ph type="title"/>
          </p:nvPr>
        </p:nvSpPr>
        <p:spPr>
          <a:xfrm>
            <a:off x="831850" y="2450969"/>
            <a:ext cx="10515600" cy="2111506"/>
          </a:xfrm>
        </p:spPr>
        <p:txBody>
          <a:bodyPr anchor="b">
            <a:normAutofit/>
          </a:bodyPr>
          <a:lstStyle>
            <a:lvl1pPr>
              <a:defRPr sz="4800"/>
            </a:lvl1pPr>
          </a:lstStyle>
          <a:p>
            <a:r>
              <a:rPr lang="de-DE" dirty="0"/>
              <a:t>Mastertitelformat bearbeiten</a:t>
            </a:r>
          </a:p>
        </p:txBody>
      </p:sp>
      <p:pic>
        <p:nvPicPr>
          <p:cNvPr id="30" name="Grafik 29">
            <a:extLst>
              <a:ext uri="{FF2B5EF4-FFF2-40B4-BE49-F238E27FC236}">
                <a16:creationId xmlns:a16="http://schemas.microsoft.com/office/drawing/2014/main" id="{02CD49FF-49E3-5767-704F-0D241D660B39}"/>
              </a:ext>
            </a:extLst>
          </p:cNvPr>
          <p:cNvPicPr>
            <a:picLocks noChangeAspect="1"/>
          </p:cNvPicPr>
          <p:nvPr userDrawn="1"/>
        </p:nvPicPr>
        <p:blipFill rotWithShape="1">
          <a:blip r:embed="rId4" cstate="screen">
            <a:alphaModFix amt="50000"/>
            <a:extLst>
              <a:ext uri="{28A0092B-C50C-407E-A947-70E740481C1C}">
                <a14:useLocalDpi xmlns:a14="http://schemas.microsoft.com/office/drawing/2010/main"/>
              </a:ext>
              <a:ext uri="{96DAC541-7B7A-43D3-8B79-37D633B846F1}">
                <asvg:svgBlip xmlns:asvg="http://schemas.microsoft.com/office/drawing/2016/SVG/main" r:embed="rId5"/>
              </a:ext>
            </a:extLst>
          </a:blip>
          <a:srcRect t="55314" r="35885"/>
          <a:stretch/>
        </p:blipFill>
        <p:spPr>
          <a:xfrm>
            <a:off x="10861361" y="-1"/>
            <a:ext cx="1325198" cy="1642935"/>
          </a:xfrm>
          <a:prstGeom prst="rect">
            <a:avLst/>
          </a:prstGeom>
        </p:spPr>
      </p:pic>
      <p:pic>
        <p:nvPicPr>
          <p:cNvPr id="3" name="Picture 2" descr="A logo with a leaf and text&#10;&#10;Description automatically generated">
            <a:extLst>
              <a:ext uri="{FF2B5EF4-FFF2-40B4-BE49-F238E27FC236}">
                <a16:creationId xmlns:a16="http://schemas.microsoft.com/office/drawing/2014/main" id="{A7468EC0-72BC-3AAB-C700-EEA4DEECE4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2090" y="607958"/>
            <a:ext cx="1669611" cy="1089601"/>
          </a:xfrm>
          <a:prstGeom prst="rect">
            <a:avLst/>
          </a:prstGeom>
        </p:spPr>
      </p:pic>
    </p:spTree>
    <p:extLst>
      <p:ext uri="{BB962C8B-B14F-4D97-AF65-F5344CB8AC3E}">
        <p14:creationId xmlns:p14="http://schemas.microsoft.com/office/powerpoint/2010/main" val="88701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A422AF08-29CE-1E97-72C0-D772F4A58CEE}"/>
              </a:ext>
              <a:ext uri="{C183D7F6-B498-43B3-948B-1728B52AA6E4}">
                <adec:decorative xmlns:adec="http://schemas.microsoft.com/office/drawing/2017/decorative" val="1"/>
              </a:ext>
            </a:extLst>
          </p:cNvPr>
          <p:cNvSpPr/>
          <p:nvPr userDrawn="1"/>
        </p:nvSpPr>
        <p:spPr>
          <a:xfrm>
            <a:off x="1" y="0"/>
            <a:ext cx="12191999" cy="6858000"/>
          </a:xfrm>
          <a:prstGeom prst="rect">
            <a:avLst/>
          </a:prstGeom>
          <a:gradFill flip="none" rotWithShape="1">
            <a:gsLst>
              <a:gs pos="7000">
                <a:srgbClr val="1AB54E"/>
              </a:gs>
              <a:gs pos="67000">
                <a:srgbClr val="FBA801"/>
              </a:gs>
            </a:gsLst>
            <a:lin ang="72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4" name="Rectangle 4">
            <a:extLst>
              <a:ext uri="{FF2B5EF4-FFF2-40B4-BE49-F238E27FC236}">
                <a16:creationId xmlns:a16="http://schemas.microsoft.com/office/drawing/2014/main" id="{C0E2BF53-D570-1723-2F08-FA2432DC1DE6}"/>
              </a:ext>
            </a:extLst>
          </p:cNvPr>
          <p:cNvSpPr/>
          <p:nvPr userDrawn="1"/>
        </p:nvSpPr>
        <p:spPr>
          <a:xfrm>
            <a:off x="-6499" y="6356349"/>
            <a:ext cx="12180961" cy="501649"/>
          </a:xfrm>
          <a:prstGeom prst="rect">
            <a:avLst/>
          </a:prstGeom>
          <a:gradFill flip="none" rotWithShape="1">
            <a:gsLst>
              <a:gs pos="0">
                <a:schemeClr val="bg1">
                  <a:lumMod val="85000"/>
                </a:schemeClr>
              </a:gs>
              <a:gs pos="85000">
                <a:srgbClr val="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5" name="Rectangle 4">
            <a:extLst>
              <a:ext uri="{FF2B5EF4-FFF2-40B4-BE49-F238E27FC236}">
                <a16:creationId xmlns:a16="http://schemas.microsoft.com/office/drawing/2014/main" id="{294B57EB-216D-50FD-EF9F-D8535BF56243}"/>
              </a:ext>
            </a:extLst>
          </p:cNvPr>
          <p:cNvSpPr/>
          <p:nvPr userDrawn="1"/>
        </p:nvSpPr>
        <p:spPr>
          <a:xfrm rot="16200000">
            <a:off x="11499547" y="5688916"/>
            <a:ext cx="642258" cy="713015"/>
          </a:xfrm>
          <a:prstGeom prst="rect">
            <a:avLst/>
          </a:prstGeom>
          <a:gradFill flip="none" rotWithShape="1">
            <a:gsLst>
              <a:gs pos="28000">
                <a:sysClr val="window" lastClr="FFFFFF"/>
              </a:gs>
              <a:gs pos="100000">
                <a:sysClr val="window" lastClr="FFFFFF">
                  <a:alpha val="0"/>
                </a:sys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20" name="Rechteck 19">
            <a:extLst>
              <a:ext uri="{FF2B5EF4-FFF2-40B4-BE49-F238E27FC236}">
                <a16:creationId xmlns:a16="http://schemas.microsoft.com/office/drawing/2014/main" id="{B9B78784-5528-5951-27CF-C29A49CF2E72}"/>
              </a:ext>
            </a:extLst>
          </p:cNvPr>
          <p:cNvSpPr/>
          <p:nvPr userDrawn="1"/>
        </p:nvSpPr>
        <p:spPr>
          <a:xfrm>
            <a:off x="5441" y="902328"/>
            <a:ext cx="11539019" cy="545786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27" name="Rechtwinkliges Dreieck 26">
            <a:extLst>
              <a:ext uri="{FF2B5EF4-FFF2-40B4-BE49-F238E27FC236}">
                <a16:creationId xmlns:a16="http://schemas.microsoft.com/office/drawing/2014/main" id="{AD7AB16D-7542-8794-7907-7C2B802E7BD8}"/>
              </a:ext>
            </a:extLst>
          </p:cNvPr>
          <p:cNvSpPr/>
          <p:nvPr userDrawn="1"/>
        </p:nvSpPr>
        <p:spPr>
          <a:xfrm>
            <a:off x="1" y="0"/>
            <a:ext cx="11587842" cy="902328"/>
          </a:xfrm>
          <a:prstGeom prst="r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Bahnschrift"/>
              <a:ea typeface="+mn-ea"/>
              <a:cs typeface="+mn-cs"/>
            </a:endParaRPr>
          </a:p>
        </p:txBody>
      </p:sp>
      <p:grpSp>
        <p:nvGrpSpPr>
          <p:cNvPr id="28" name="Gruppieren 27">
            <a:extLst>
              <a:ext uri="{FF2B5EF4-FFF2-40B4-BE49-F238E27FC236}">
                <a16:creationId xmlns:a16="http://schemas.microsoft.com/office/drawing/2014/main" id="{AE36D770-8640-8DB5-03B1-90B43405F1D8}"/>
              </a:ext>
            </a:extLst>
          </p:cNvPr>
          <p:cNvGrpSpPr/>
          <p:nvPr userDrawn="1"/>
        </p:nvGrpSpPr>
        <p:grpSpPr>
          <a:xfrm>
            <a:off x="11374364" y="0"/>
            <a:ext cx="824135" cy="6199419"/>
            <a:chOff x="11325377" y="-2"/>
            <a:chExt cx="824135" cy="6199419"/>
          </a:xfrm>
        </p:grpSpPr>
        <p:pic>
          <p:nvPicPr>
            <p:cNvPr id="29" name="Picture 6" descr="A white arrow pointing down&#10;&#10;Description automatically generated">
              <a:extLst>
                <a:ext uri="{FF2B5EF4-FFF2-40B4-BE49-F238E27FC236}">
                  <a16:creationId xmlns:a16="http://schemas.microsoft.com/office/drawing/2014/main" id="{87F52341-39FA-40C8-3B78-2EDE544A2B4F}"/>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1791"/>
            <a:stretch/>
          </p:blipFill>
          <p:spPr>
            <a:xfrm>
              <a:off x="11364687" y="2913467"/>
              <a:ext cx="772884" cy="3285950"/>
            </a:xfrm>
            <a:prstGeom prst="rect">
              <a:avLst/>
            </a:prstGeom>
          </p:spPr>
        </p:pic>
        <p:pic>
          <p:nvPicPr>
            <p:cNvPr id="30" name="Picture 6" descr="A white arrow pointing down&#10;&#10;Description automatically generated">
              <a:extLst>
                <a:ext uri="{FF2B5EF4-FFF2-40B4-BE49-F238E27FC236}">
                  <a16:creationId xmlns:a16="http://schemas.microsoft.com/office/drawing/2014/main" id="{95248265-B90F-3D80-2D48-EF2014696291}"/>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a:ext>
              </a:extLst>
            </a:blip>
            <a:srcRect l="-6532"/>
            <a:stretch/>
          </p:blipFill>
          <p:spPr>
            <a:xfrm>
              <a:off x="11325377" y="-2"/>
              <a:ext cx="824135" cy="2911327"/>
            </a:xfrm>
            <a:prstGeom prst="rect">
              <a:avLst/>
            </a:prstGeom>
          </p:spPr>
        </p:pic>
      </p:grpSp>
      <p:sp>
        <p:nvSpPr>
          <p:cNvPr id="32" name="Datumsplatzhalter 3">
            <a:extLst>
              <a:ext uri="{FF2B5EF4-FFF2-40B4-BE49-F238E27FC236}">
                <a16:creationId xmlns:a16="http://schemas.microsoft.com/office/drawing/2014/main" id="{75E29473-BF54-93C5-DBAE-950880F68D3D}"/>
              </a:ext>
            </a:extLst>
          </p:cNvPr>
          <p:cNvSpPr>
            <a:spLocks noGrp="1"/>
          </p:cNvSpPr>
          <p:nvPr>
            <p:ph type="dt" sz="half" idx="10"/>
          </p:nvPr>
        </p:nvSpPr>
        <p:spPr>
          <a:xfrm>
            <a:off x="838200" y="6356350"/>
            <a:ext cx="2743200" cy="365125"/>
          </a:xfrm>
        </p:spPr>
        <p:txBody>
          <a:bodyPr/>
          <a:lstStyle/>
          <a:p>
            <a:fld id="{64E90530-3ADA-428C-9BDB-FDFB036DEF02}" type="datetime1">
              <a:rPr lang="de-DE" smtClean="0"/>
              <a:t>03.08.2023</a:t>
            </a:fld>
            <a:endParaRPr lang="de-DE"/>
          </a:p>
        </p:txBody>
      </p:sp>
      <p:sp>
        <p:nvSpPr>
          <p:cNvPr id="33" name="Fußzeilenplatzhalter 4">
            <a:extLst>
              <a:ext uri="{FF2B5EF4-FFF2-40B4-BE49-F238E27FC236}">
                <a16:creationId xmlns:a16="http://schemas.microsoft.com/office/drawing/2014/main" id="{AC5CE7D7-1CB4-ED2F-1DD4-A1B6FEBD9F40}"/>
              </a:ext>
            </a:extLst>
          </p:cNvPr>
          <p:cNvSpPr>
            <a:spLocks noGrp="1"/>
          </p:cNvSpPr>
          <p:nvPr>
            <p:ph type="ftr" sz="quarter" idx="11"/>
          </p:nvPr>
        </p:nvSpPr>
        <p:spPr>
          <a:xfrm>
            <a:off x="4038600" y="6356350"/>
            <a:ext cx="4114800" cy="365125"/>
          </a:xfrm>
        </p:spPr>
        <p:txBody>
          <a:bodyPr/>
          <a:lstStyle/>
          <a:p>
            <a:r>
              <a:rPr lang="de-DE" dirty="0"/>
              <a:t>Meeting </a:t>
            </a:r>
            <a:r>
              <a:rPr lang="de-DE" dirty="0" err="1"/>
              <a:t>xyz</a:t>
            </a:r>
            <a:r>
              <a:rPr lang="de-DE" dirty="0"/>
              <a:t>, </a:t>
            </a:r>
            <a:r>
              <a:rPr lang="de-DE" dirty="0" err="1"/>
              <a:t>location</a:t>
            </a:r>
            <a:endParaRPr lang="de-DE" dirty="0"/>
          </a:p>
        </p:txBody>
      </p:sp>
      <p:sp>
        <p:nvSpPr>
          <p:cNvPr id="34" name="Foliennummernplatzhalter 5">
            <a:extLst>
              <a:ext uri="{FF2B5EF4-FFF2-40B4-BE49-F238E27FC236}">
                <a16:creationId xmlns:a16="http://schemas.microsoft.com/office/drawing/2014/main" id="{63313EA3-158E-4D04-A85C-D16E5A60172D}"/>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a:t>
            </a:fld>
            <a:endParaRPr lang="de-DE"/>
          </a:p>
        </p:txBody>
      </p:sp>
      <p:sp>
        <p:nvSpPr>
          <p:cNvPr id="2" name="Titel 1">
            <a:extLst>
              <a:ext uri="{FF2B5EF4-FFF2-40B4-BE49-F238E27FC236}">
                <a16:creationId xmlns:a16="http://schemas.microsoft.com/office/drawing/2014/main" id="{11385294-8779-6BB0-5216-9D876B54830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64E5C19-4C99-5EB1-3782-0A917CD4E44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52D0F85-2733-BCEE-C5E0-1D6DEDFA795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5" name="Picture 4" descr="A logo with a leaf and text&#10;&#10;Description automatically generated">
            <a:extLst>
              <a:ext uri="{FF2B5EF4-FFF2-40B4-BE49-F238E27FC236}">
                <a16:creationId xmlns:a16="http://schemas.microsoft.com/office/drawing/2014/main" id="{0C8FB41B-8995-5565-D5A4-45ABC461A1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0545" y="110110"/>
            <a:ext cx="993819" cy="648574"/>
          </a:xfrm>
          <a:prstGeom prst="rect">
            <a:avLst/>
          </a:prstGeom>
        </p:spPr>
      </p:pic>
    </p:spTree>
    <p:extLst>
      <p:ext uri="{BB962C8B-B14F-4D97-AF65-F5344CB8AC3E}">
        <p14:creationId xmlns:p14="http://schemas.microsoft.com/office/powerpoint/2010/main" val="58354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3C13A7F9-7BBE-C7A4-50DF-10FBD776D207}"/>
              </a:ext>
              <a:ext uri="{C183D7F6-B498-43B3-948B-1728B52AA6E4}">
                <adec:decorative xmlns:adec="http://schemas.microsoft.com/office/drawing/2017/decorative" val="1"/>
              </a:ext>
            </a:extLst>
          </p:cNvPr>
          <p:cNvSpPr/>
          <p:nvPr userDrawn="1"/>
        </p:nvSpPr>
        <p:spPr>
          <a:xfrm>
            <a:off x="1" y="0"/>
            <a:ext cx="12191999" cy="6858000"/>
          </a:xfrm>
          <a:prstGeom prst="rect">
            <a:avLst/>
          </a:prstGeom>
          <a:gradFill flip="none" rotWithShape="1">
            <a:gsLst>
              <a:gs pos="7000">
                <a:srgbClr val="1AB54E"/>
              </a:gs>
              <a:gs pos="67000">
                <a:srgbClr val="FBA801"/>
              </a:gs>
            </a:gsLst>
            <a:lin ang="72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4" name="Rectangle 4">
            <a:extLst>
              <a:ext uri="{FF2B5EF4-FFF2-40B4-BE49-F238E27FC236}">
                <a16:creationId xmlns:a16="http://schemas.microsoft.com/office/drawing/2014/main" id="{10678250-A409-13FD-A4A4-48DF39F81FDB}"/>
              </a:ext>
            </a:extLst>
          </p:cNvPr>
          <p:cNvSpPr/>
          <p:nvPr userDrawn="1"/>
        </p:nvSpPr>
        <p:spPr>
          <a:xfrm>
            <a:off x="-6499" y="6356349"/>
            <a:ext cx="12180961" cy="501649"/>
          </a:xfrm>
          <a:prstGeom prst="rect">
            <a:avLst/>
          </a:prstGeom>
          <a:gradFill flip="none" rotWithShape="1">
            <a:gsLst>
              <a:gs pos="0">
                <a:schemeClr val="bg1">
                  <a:lumMod val="85000"/>
                </a:schemeClr>
              </a:gs>
              <a:gs pos="85000">
                <a:srgbClr val="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5" name="Rectangle 4">
            <a:extLst>
              <a:ext uri="{FF2B5EF4-FFF2-40B4-BE49-F238E27FC236}">
                <a16:creationId xmlns:a16="http://schemas.microsoft.com/office/drawing/2014/main" id="{642C1575-B6A2-604D-DDA6-DCA574638172}"/>
              </a:ext>
            </a:extLst>
          </p:cNvPr>
          <p:cNvSpPr/>
          <p:nvPr userDrawn="1"/>
        </p:nvSpPr>
        <p:spPr>
          <a:xfrm rot="16200000">
            <a:off x="11499547" y="5688916"/>
            <a:ext cx="642258" cy="713015"/>
          </a:xfrm>
          <a:prstGeom prst="rect">
            <a:avLst/>
          </a:prstGeom>
          <a:gradFill flip="none" rotWithShape="1">
            <a:gsLst>
              <a:gs pos="28000">
                <a:sysClr val="window" lastClr="FFFFFF"/>
              </a:gs>
              <a:gs pos="100000">
                <a:sysClr val="window" lastClr="FFFFFF">
                  <a:alpha val="0"/>
                </a:sys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6" name="Rechteck 15">
            <a:extLst>
              <a:ext uri="{FF2B5EF4-FFF2-40B4-BE49-F238E27FC236}">
                <a16:creationId xmlns:a16="http://schemas.microsoft.com/office/drawing/2014/main" id="{FCAE720F-91B1-ECD1-CE90-331E40216060}"/>
              </a:ext>
            </a:extLst>
          </p:cNvPr>
          <p:cNvSpPr/>
          <p:nvPr userDrawn="1"/>
        </p:nvSpPr>
        <p:spPr>
          <a:xfrm>
            <a:off x="5441" y="902328"/>
            <a:ext cx="11539019" cy="545786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7" name="Rechtwinkliges Dreieck 16">
            <a:extLst>
              <a:ext uri="{FF2B5EF4-FFF2-40B4-BE49-F238E27FC236}">
                <a16:creationId xmlns:a16="http://schemas.microsoft.com/office/drawing/2014/main" id="{F65925CF-3D73-0FE0-8DD4-18D52099D5FA}"/>
              </a:ext>
            </a:extLst>
          </p:cNvPr>
          <p:cNvSpPr/>
          <p:nvPr userDrawn="1"/>
        </p:nvSpPr>
        <p:spPr>
          <a:xfrm>
            <a:off x="1" y="0"/>
            <a:ext cx="11587842" cy="902328"/>
          </a:xfrm>
          <a:prstGeom prst="r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Bahnschrift"/>
              <a:ea typeface="+mn-ea"/>
              <a:cs typeface="+mn-cs"/>
            </a:endParaRPr>
          </a:p>
        </p:txBody>
      </p:sp>
      <p:grpSp>
        <p:nvGrpSpPr>
          <p:cNvPr id="22" name="Gruppieren 21">
            <a:extLst>
              <a:ext uri="{FF2B5EF4-FFF2-40B4-BE49-F238E27FC236}">
                <a16:creationId xmlns:a16="http://schemas.microsoft.com/office/drawing/2014/main" id="{A6CC850E-4258-898A-D7A1-36A5AD71E6FB}"/>
              </a:ext>
            </a:extLst>
          </p:cNvPr>
          <p:cNvGrpSpPr/>
          <p:nvPr userDrawn="1"/>
        </p:nvGrpSpPr>
        <p:grpSpPr>
          <a:xfrm>
            <a:off x="11374364" y="0"/>
            <a:ext cx="824135" cy="6199419"/>
            <a:chOff x="11325377" y="-2"/>
            <a:chExt cx="824135" cy="6199419"/>
          </a:xfrm>
        </p:grpSpPr>
        <p:pic>
          <p:nvPicPr>
            <p:cNvPr id="30" name="Picture 6" descr="A white arrow pointing down&#10;&#10;Description automatically generated">
              <a:extLst>
                <a:ext uri="{FF2B5EF4-FFF2-40B4-BE49-F238E27FC236}">
                  <a16:creationId xmlns:a16="http://schemas.microsoft.com/office/drawing/2014/main" id="{FF49A69E-A28C-8EED-3726-1BCA5400C6AF}"/>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1791"/>
            <a:stretch/>
          </p:blipFill>
          <p:spPr>
            <a:xfrm>
              <a:off x="11364687" y="2913467"/>
              <a:ext cx="772884" cy="3285950"/>
            </a:xfrm>
            <a:prstGeom prst="rect">
              <a:avLst/>
            </a:prstGeom>
          </p:spPr>
        </p:pic>
        <p:pic>
          <p:nvPicPr>
            <p:cNvPr id="31" name="Picture 6" descr="A white arrow pointing down&#10;&#10;Description automatically generated">
              <a:extLst>
                <a:ext uri="{FF2B5EF4-FFF2-40B4-BE49-F238E27FC236}">
                  <a16:creationId xmlns:a16="http://schemas.microsoft.com/office/drawing/2014/main" id="{E897062D-7E27-440F-A874-BB42A041ABFC}"/>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a:ext>
              </a:extLst>
            </a:blip>
            <a:srcRect l="-6532"/>
            <a:stretch/>
          </p:blipFill>
          <p:spPr>
            <a:xfrm>
              <a:off x="11325377" y="-2"/>
              <a:ext cx="824135" cy="2911327"/>
            </a:xfrm>
            <a:prstGeom prst="rect">
              <a:avLst/>
            </a:prstGeom>
          </p:spPr>
        </p:pic>
      </p:grpSp>
      <p:sp>
        <p:nvSpPr>
          <p:cNvPr id="32" name="Datumsplatzhalter 3">
            <a:extLst>
              <a:ext uri="{FF2B5EF4-FFF2-40B4-BE49-F238E27FC236}">
                <a16:creationId xmlns:a16="http://schemas.microsoft.com/office/drawing/2014/main" id="{945D6A74-F79E-9FEA-E934-90FCE1581C10}"/>
              </a:ext>
            </a:extLst>
          </p:cNvPr>
          <p:cNvSpPr>
            <a:spLocks noGrp="1"/>
          </p:cNvSpPr>
          <p:nvPr>
            <p:ph type="dt" sz="half" idx="10"/>
          </p:nvPr>
        </p:nvSpPr>
        <p:spPr>
          <a:xfrm>
            <a:off x="838200" y="6356350"/>
            <a:ext cx="2743200" cy="365125"/>
          </a:xfrm>
        </p:spPr>
        <p:txBody>
          <a:bodyPr/>
          <a:lstStyle/>
          <a:p>
            <a:fld id="{64E90530-3ADA-428C-9BDB-FDFB036DEF02}" type="datetime1">
              <a:rPr lang="de-DE" smtClean="0"/>
              <a:t>03.08.2023</a:t>
            </a:fld>
            <a:endParaRPr lang="de-DE"/>
          </a:p>
        </p:txBody>
      </p:sp>
      <p:sp>
        <p:nvSpPr>
          <p:cNvPr id="33" name="Fußzeilenplatzhalter 4">
            <a:extLst>
              <a:ext uri="{FF2B5EF4-FFF2-40B4-BE49-F238E27FC236}">
                <a16:creationId xmlns:a16="http://schemas.microsoft.com/office/drawing/2014/main" id="{2BC36747-9D99-6022-5DD2-20301649F041}"/>
              </a:ext>
            </a:extLst>
          </p:cNvPr>
          <p:cNvSpPr>
            <a:spLocks noGrp="1"/>
          </p:cNvSpPr>
          <p:nvPr>
            <p:ph type="ftr" sz="quarter" idx="11"/>
          </p:nvPr>
        </p:nvSpPr>
        <p:spPr>
          <a:xfrm>
            <a:off x="4038600" y="6356350"/>
            <a:ext cx="4114800" cy="365125"/>
          </a:xfrm>
        </p:spPr>
        <p:txBody>
          <a:bodyPr/>
          <a:lstStyle/>
          <a:p>
            <a:r>
              <a:rPr lang="de-DE" dirty="0"/>
              <a:t>Meeting </a:t>
            </a:r>
            <a:r>
              <a:rPr lang="de-DE" dirty="0" err="1"/>
              <a:t>xyz</a:t>
            </a:r>
            <a:r>
              <a:rPr lang="de-DE" dirty="0"/>
              <a:t>, </a:t>
            </a:r>
            <a:r>
              <a:rPr lang="de-DE" dirty="0" err="1"/>
              <a:t>location</a:t>
            </a:r>
            <a:endParaRPr lang="de-DE" dirty="0"/>
          </a:p>
        </p:txBody>
      </p:sp>
      <p:sp>
        <p:nvSpPr>
          <p:cNvPr id="34" name="Foliennummernplatzhalter 5">
            <a:extLst>
              <a:ext uri="{FF2B5EF4-FFF2-40B4-BE49-F238E27FC236}">
                <a16:creationId xmlns:a16="http://schemas.microsoft.com/office/drawing/2014/main" id="{8D4E3DB9-3A34-F246-FC56-A17E74DF1BEF}"/>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a:t>
            </a:fld>
            <a:endParaRPr lang="de-DE"/>
          </a:p>
        </p:txBody>
      </p:sp>
      <p:sp>
        <p:nvSpPr>
          <p:cNvPr id="2" name="Titel 1">
            <a:extLst>
              <a:ext uri="{FF2B5EF4-FFF2-40B4-BE49-F238E27FC236}">
                <a16:creationId xmlns:a16="http://schemas.microsoft.com/office/drawing/2014/main" id="{B5BD8030-29B6-BD2A-90F8-B6DB0A9F8D7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1CCE95D-6620-730E-F992-00FABD9B45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33A09C9-2F8E-AC7C-C55C-52399161D1E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C4D3B27-A63F-89E4-F116-E82A58C84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71A136D-56EE-5BA4-7B43-0D4EF5E681C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7" name="Picture 6" descr="A logo with a leaf and text&#10;&#10;Description automatically generated">
            <a:extLst>
              <a:ext uri="{FF2B5EF4-FFF2-40B4-BE49-F238E27FC236}">
                <a16:creationId xmlns:a16="http://schemas.microsoft.com/office/drawing/2014/main" id="{899BD4EE-2B96-D5D7-E0F6-46A91A3DBC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0545" y="110110"/>
            <a:ext cx="993819" cy="648574"/>
          </a:xfrm>
          <a:prstGeom prst="rect">
            <a:avLst/>
          </a:prstGeom>
        </p:spPr>
      </p:pic>
    </p:spTree>
    <p:extLst>
      <p:ext uri="{BB962C8B-B14F-4D97-AF65-F5344CB8AC3E}">
        <p14:creationId xmlns:p14="http://schemas.microsoft.com/office/powerpoint/2010/main" val="3612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30750FEE-C2FB-ADF7-2BD8-C7CCFBAC57CC}"/>
              </a:ext>
              <a:ext uri="{C183D7F6-B498-43B3-948B-1728B52AA6E4}">
                <adec:decorative xmlns:adec="http://schemas.microsoft.com/office/drawing/2017/decorative" val="1"/>
              </a:ext>
            </a:extLst>
          </p:cNvPr>
          <p:cNvSpPr/>
          <p:nvPr userDrawn="1"/>
        </p:nvSpPr>
        <p:spPr>
          <a:xfrm>
            <a:off x="1" y="0"/>
            <a:ext cx="12191999" cy="6858000"/>
          </a:xfrm>
          <a:prstGeom prst="rect">
            <a:avLst/>
          </a:prstGeom>
          <a:gradFill flip="none" rotWithShape="1">
            <a:gsLst>
              <a:gs pos="7000">
                <a:srgbClr val="1AB54E"/>
              </a:gs>
              <a:gs pos="67000">
                <a:srgbClr val="FBA801"/>
              </a:gs>
            </a:gsLst>
            <a:lin ang="72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9" name="Rectangle 4">
            <a:extLst>
              <a:ext uri="{FF2B5EF4-FFF2-40B4-BE49-F238E27FC236}">
                <a16:creationId xmlns:a16="http://schemas.microsoft.com/office/drawing/2014/main" id="{E0861C94-62A6-557B-5EAA-29A5A63CD28B}"/>
              </a:ext>
            </a:extLst>
          </p:cNvPr>
          <p:cNvSpPr/>
          <p:nvPr userDrawn="1"/>
        </p:nvSpPr>
        <p:spPr>
          <a:xfrm>
            <a:off x="-6499" y="6356349"/>
            <a:ext cx="12180961" cy="501649"/>
          </a:xfrm>
          <a:prstGeom prst="rect">
            <a:avLst/>
          </a:prstGeom>
          <a:gradFill flip="none" rotWithShape="1">
            <a:gsLst>
              <a:gs pos="0">
                <a:schemeClr val="bg1">
                  <a:lumMod val="85000"/>
                </a:schemeClr>
              </a:gs>
              <a:gs pos="85000">
                <a:srgbClr val="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0" name="Rectangle 4">
            <a:extLst>
              <a:ext uri="{FF2B5EF4-FFF2-40B4-BE49-F238E27FC236}">
                <a16:creationId xmlns:a16="http://schemas.microsoft.com/office/drawing/2014/main" id="{7C1B489C-8467-E1F8-94AE-607DEEDED140}"/>
              </a:ext>
            </a:extLst>
          </p:cNvPr>
          <p:cNvSpPr/>
          <p:nvPr userDrawn="1"/>
        </p:nvSpPr>
        <p:spPr>
          <a:xfrm rot="16200000">
            <a:off x="11499547" y="5688916"/>
            <a:ext cx="642258" cy="713015"/>
          </a:xfrm>
          <a:prstGeom prst="rect">
            <a:avLst/>
          </a:prstGeom>
          <a:gradFill flip="none" rotWithShape="1">
            <a:gsLst>
              <a:gs pos="28000">
                <a:sysClr val="window" lastClr="FFFFFF"/>
              </a:gs>
              <a:gs pos="100000">
                <a:sysClr val="window" lastClr="FFFFFF">
                  <a:alpha val="0"/>
                </a:sys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1" name="Rechteck 10">
            <a:extLst>
              <a:ext uri="{FF2B5EF4-FFF2-40B4-BE49-F238E27FC236}">
                <a16:creationId xmlns:a16="http://schemas.microsoft.com/office/drawing/2014/main" id="{B335A8FF-811E-5798-CDF6-C79611857709}"/>
              </a:ext>
            </a:extLst>
          </p:cNvPr>
          <p:cNvSpPr/>
          <p:nvPr userDrawn="1"/>
        </p:nvSpPr>
        <p:spPr>
          <a:xfrm>
            <a:off x="5441" y="902328"/>
            <a:ext cx="11539019" cy="545786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2" name="Rechtwinkliges Dreieck 11">
            <a:extLst>
              <a:ext uri="{FF2B5EF4-FFF2-40B4-BE49-F238E27FC236}">
                <a16:creationId xmlns:a16="http://schemas.microsoft.com/office/drawing/2014/main" id="{4091E105-331C-6061-B8DC-70FAEA7D3031}"/>
              </a:ext>
            </a:extLst>
          </p:cNvPr>
          <p:cNvSpPr/>
          <p:nvPr userDrawn="1"/>
        </p:nvSpPr>
        <p:spPr>
          <a:xfrm>
            <a:off x="1" y="0"/>
            <a:ext cx="11587842" cy="902328"/>
          </a:xfrm>
          <a:prstGeom prst="r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Bahnschrift"/>
              <a:ea typeface="+mn-ea"/>
              <a:cs typeface="+mn-cs"/>
            </a:endParaRPr>
          </a:p>
        </p:txBody>
      </p:sp>
      <p:grpSp>
        <p:nvGrpSpPr>
          <p:cNvPr id="13" name="Gruppieren 12">
            <a:extLst>
              <a:ext uri="{FF2B5EF4-FFF2-40B4-BE49-F238E27FC236}">
                <a16:creationId xmlns:a16="http://schemas.microsoft.com/office/drawing/2014/main" id="{8A039709-7E56-7214-CBEF-FA26650CDA29}"/>
              </a:ext>
            </a:extLst>
          </p:cNvPr>
          <p:cNvGrpSpPr/>
          <p:nvPr userDrawn="1"/>
        </p:nvGrpSpPr>
        <p:grpSpPr>
          <a:xfrm>
            <a:off x="11374364" y="0"/>
            <a:ext cx="824135" cy="6199419"/>
            <a:chOff x="11325377" y="-2"/>
            <a:chExt cx="824135" cy="6199419"/>
          </a:xfrm>
        </p:grpSpPr>
        <p:pic>
          <p:nvPicPr>
            <p:cNvPr id="14" name="Picture 6" descr="A white arrow pointing down&#10;&#10;Description automatically generated">
              <a:extLst>
                <a:ext uri="{FF2B5EF4-FFF2-40B4-BE49-F238E27FC236}">
                  <a16:creationId xmlns:a16="http://schemas.microsoft.com/office/drawing/2014/main" id="{7EE0C45E-3430-0EF3-DADA-B1D7ABD401DB}"/>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1791"/>
            <a:stretch/>
          </p:blipFill>
          <p:spPr>
            <a:xfrm>
              <a:off x="11364687" y="2913467"/>
              <a:ext cx="772884" cy="3285950"/>
            </a:xfrm>
            <a:prstGeom prst="rect">
              <a:avLst/>
            </a:prstGeom>
          </p:spPr>
        </p:pic>
        <p:pic>
          <p:nvPicPr>
            <p:cNvPr id="15" name="Picture 6" descr="A white arrow pointing down&#10;&#10;Description automatically generated">
              <a:extLst>
                <a:ext uri="{FF2B5EF4-FFF2-40B4-BE49-F238E27FC236}">
                  <a16:creationId xmlns:a16="http://schemas.microsoft.com/office/drawing/2014/main" id="{0F42645F-9E9B-DB3C-A916-51739C8A5DD2}"/>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a:ext>
              </a:extLst>
            </a:blip>
            <a:srcRect l="-6532"/>
            <a:stretch/>
          </p:blipFill>
          <p:spPr>
            <a:xfrm>
              <a:off x="11325377" y="-2"/>
              <a:ext cx="824135" cy="2911327"/>
            </a:xfrm>
            <a:prstGeom prst="rect">
              <a:avLst/>
            </a:prstGeom>
          </p:spPr>
        </p:pic>
      </p:grpSp>
      <p:sp>
        <p:nvSpPr>
          <p:cNvPr id="16" name="Datumsplatzhalter 3">
            <a:extLst>
              <a:ext uri="{FF2B5EF4-FFF2-40B4-BE49-F238E27FC236}">
                <a16:creationId xmlns:a16="http://schemas.microsoft.com/office/drawing/2014/main" id="{887E4178-00A8-019F-2A94-46768A199679}"/>
              </a:ext>
            </a:extLst>
          </p:cNvPr>
          <p:cNvSpPr>
            <a:spLocks noGrp="1"/>
          </p:cNvSpPr>
          <p:nvPr>
            <p:ph type="dt" sz="half" idx="10"/>
          </p:nvPr>
        </p:nvSpPr>
        <p:spPr>
          <a:xfrm>
            <a:off x="838200" y="6356350"/>
            <a:ext cx="2743200" cy="365125"/>
          </a:xfrm>
        </p:spPr>
        <p:txBody>
          <a:bodyPr/>
          <a:lstStyle/>
          <a:p>
            <a:fld id="{64E90530-3ADA-428C-9BDB-FDFB036DEF02}" type="datetime1">
              <a:rPr lang="de-DE" smtClean="0"/>
              <a:t>03.08.2023</a:t>
            </a:fld>
            <a:endParaRPr lang="de-DE" dirty="0"/>
          </a:p>
        </p:txBody>
      </p:sp>
      <p:sp>
        <p:nvSpPr>
          <p:cNvPr id="17" name="Fußzeilenplatzhalter 4">
            <a:extLst>
              <a:ext uri="{FF2B5EF4-FFF2-40B4-BE49-F238E27FC236}">
                <a16:creationId xmlns:a16="http://schemas.microsoft.com/office/drawing/2014/main" id="{27BB9E24-5DB5-0CA6-EB76-F7BF14DF50EB}"/>
              </a:ext>
            </a:extLst>
          </p:cNvPr>
          <p:cNvSpPr>
            <a:spLocks noGrp="1"/>
          </p:cNvSpPr>
          <p:nvPr>
            <p:ph type="ftr" sz="quarter" idx="11"/>
          </p:nvPr>
        </p:nvSpPr>
        <p:spPr>
          <a:xfrm>
            <a:off x="4038600" y="6356350"/>
            <a:ext cx="4114800" cy="365125"/>
          </a:xfrm>
        </p:spPr>
        <p:txBody>
          <a:bodyPr/>
          <a:lstStyle/>
          <a:p>
            <a:r>
              <a:rPr lang="de-DE" dirty="0"/>
              <a:t>Meeting </a:t>
            </a:r>
            <a:r>
              <a:rPr lang="de-DE" dirty="0" err="1"/>
              <a:t>xyz</a:t>
            </a:r>
            <a:r>
              <a:rPr lang="de-DE" dirty="0"/>
              <a:t>, </a:t>
            </a:r>
            <a:r>
              <a:rPr lang="de-DE" dirty="0" err="1"/>
              <a:t>location</a:t>
            </a:r>
            <a:endParaRPr lang="de-DE" dirty="0"/>
          </a:p>
        </p:txBody>
      </p:sp>
      <p:sp>
        <p:nvSpPr>
          <p:cNvPr id="18" name="Foliennummernplatzhalter 5">
            <a:extLst>
              <a:ext uri="{FF2B5EF4-FFF2-40B4-BE49-F238E27FC236}">
                <a16:creationId xmlns:a16="http://schemas.microsoft.com/office/drawing/2014/main" id="{C102B209-E636-F275-9B3D-10E0390F67B5}"/>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a:t>
            </a:fld>
            <a:endParaRPr lang="de-DE"/>
          </a:p>
        </p:txBody>
      </p:sp>
      <p:sp>
        <p:nvSpPr>
          <p:cNvPr id="2" name="Titel 1">
            <a:extLst>
              <a:ext uri="{FF2B5EF4-FFF2-40B4-BE49-F238E27FC236}">
                <a16:creationId xmlns:a16="http://schemas.microsoft.com/office/drawing/2014/main" id="{E0463C50-6352-D6BC-3267-CF5BA1CF5C50}"/>
              </a:ext>
            </a:extLst>
          </p:cNvPr>
          <p:cNvSpPr>
            <a:spLocks noGrp="1"/>
          </p:cNvSpPr>
          <p:nvPr>
            <p:ph type="title"/>
          </p:nvPr>
        </p:nvSpPr>
        <p:spPr/>
        <p:txBody>
          <a:bodyPr/>
          <a:lstStyle/>
          <a:p>
            <a:r>
              <a:rPr lang="de-DE"/>
              <a:t>Mastertitelformat bearbeiten</a:t>
            </a:r>
          </a:p>
        </p:txBody>
      </p:sp>
      <p:pic>
        <p:nvPicPr>
          <p:cNvPr id="3" name="Picture 2" descr="A logo with a leaf and text&#10;&#10;Description automatically generated">
            <a:extLst>
              <a:ext uri="{FF2B5EF4-FFF2-40B4-BE49-F238E27FC236}">
                <a16:creationId xmlns:a16="http://schemas.microsoft.com/office/drawing/2014/main" id="{74A19749-25F0-DE33-74C0-A0B30D1364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0545" y="110110"/>
            <a:ext cx="993819" cy="648574"/>
          </a:xfrm>
          <a:prstGeom prst="rect">
            <a:avLst/>
          </a:prstGeom>
        </p:spPr>
      </p:pic>
    </p:spTree>
    <p:extLst>
      <p:ext uri="{BB962C8B-B14F-4D97-AF65-F5344CB8AC3E}">
        <p14:creationId xmlns:p14="http://schemas.microsoft.com/office/powerpoint/2010/main" val="226312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92CF42E4-10F4-2E80-6675-166908078D90}"/>
              </a:ext>
            </a:extLst>
          </p:cNvPr>
          <p:cNvSpPr/>
          <p:nvPr userDrawn="1"/>
        </p:nvSpPr>
        <p:spPr>
          <a:xfrm>
            <a:off x="-6499" y="6356349"/>
            <a:ext cx="12180961" cy="501649"/>
          </a:xfrm>
          <a:prstGeom prst="rect">
            <a:avLst/>
          </a:prstGeom>
          <a:gradFill flip="none" rotWithShape="1">
            <a:gsLst>
              <a:gs pos="0">
                <a:schemeClr val="bg1">
                  <a:lumMod val="85000"/>
                </a:schemeClr>
              </a:gs>
              <a:gs pos="85000">
                <a:srgbClr val="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7" name="Rectangle 4">
            <a:extLst>
              <a:ext uri="{FF2B5EF4-FFF2-40B4-BE49-F238E27FC236}">
                <a16:creationId xmlns:a16="http://schemas.microsoft.com/office/drawing/2014/main" id="{4E570E44-D3A2-A957-604E-99FEA746793E}"/>
              </a:ext>
            </a:extLst>
          </p:cNvPr>
          <p:cNvSpPr/>
          <p:nvPr userDrawn="1"/>
        </p:nvSpPr>
        <p:spPr>
          <a:xfrm rot="16200000">
            <a:off x="11499547" y="5688916"/>
            <a:ext cx="642258" cy="713015"/>
          </a:xfrm>
          <a:prstGeom prst="rect">
            <a:avLst/>
          </a:prstGeom>
          <a:gradFill flip="none" rotWithShape="1">
            <a:gsLst>
              <a:gs pos="28000">
                <a:sysClr val="window" lastClr="FFFFFF"/>
              </a:gs>
              <a:gs pos="100000">
                <a:sysClr val="window" lastClr="FFFFFF">
                  <a:alpha val="0"/>
                </a:sys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8" name="Rechteck 7">
            <a:extLst>
              <a:ext uri="{FF2B5EF4-FFF2-40B4-BE49-F238E27FC236}">
                <a16:creationId xmlns:a16="http://schemas.microsoft.com/office/drawing/2014/main" id="{7843D85F-4FF1-BAD8-D57E-9BB403BE4BC5}"/>
              </a:ext>
            </a:extLst>
          </p:cNvPr>
          <p:cNvSpPr/>
          <p:nvPr userDrawn="1"/>
        </p:nvSpPr>
        <p:spPr>
          <a:xfrm>
            <a:off x="5441" y="902328"/>
            <a:ext cx="11539019" cy="545786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9" name="Rechtwinkliges Dreieck 8">
            <a:extLst>
              <a:ext uri="{FF2B5EF4-FFF2-40B4-BE49-F238E27FC236}">
                <a16:creationId xmlns:a16="http://schemas.microsoft.com/office/drawing/2014/main" id="{B2248CED-C064-1B30-81B5-380E353B9E8C}"/>
              </a:ext>
            </a:extLst>
          </p:cNvPr>
          <p:cNvSpPr/>
          <p:nvPr userDrawn="1"/>
        </p:nvSpPr>
        <p:spPr>
          <a:xfrm>
            <a:off x="1" y="0"/>
            <a:ext cx="11587842" cy="902328"/>
          </a:xfrm>
          <a:prstGeom prst="r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Bahnschrift"/>
              <a:ea typeface="+mn-ea"/>
              <a:cs typeface="+mn-cs"/>
            </a:endParaRPr>
          </a:p>
        </p:txBody>
      </p:sp>
      <p:sp>
        <p:nvSpPr>
          <p:cNvPr id="13" name="Datumsplatzhalter 3">
            <a:extLst>
              <a:ext uri="{FF2B5EF4-FFF2-40B4-BE49-F238E27FC236}">
                <a16:creationId xmlns:a16="http://schemas.microsoft.com/office/drawing/2014/main" id="{3A4F5BAF-6361-E52C-55F8-430F3B64E67A}"/>
              </a:ext>
            </a:extLst>
          </p:cNvPr>
          <p:cNvSpPr>
            <a:spLocks noGrp="1"/>
          </p:cNvSpPr>
          <p:nvPr>
            <p:ph type="dt" sz="half" idx="10"/>
          </p:nvPr>
        </p:nvSpPr>
        <p:spPr>
          <a:xfrm>
            <a:off x="838200" y="6356350"/>
            <a:ext cx="2743200" cy="365125"/>
          </a:xfrm>
        </p:spPr>
        <p:txBody>
          <a:bodyPr/>
          <a:lstStyle/>
          <a:p>
            <a:fld id="{64E90530-3ADA-428C-9BDB-FDFB036DEF02}" type="datetime1">
              <a:rPr lang="de-DE" smtClean="0"/>
              <a:t>03.08.2023</a:t>
            </a:fld>
            <a:endParaRPr lang="de-DE"/>
          </a:p>
        </p:txBody>
      </p:sp>
      <p:sp>
        <p:nvSpPr>
          <p:cNvPr id="17" name="Fußzeilenplatzhalter 4">
            <a:extLst>
              <a:ext uri="{FF2B5EF4-FFF2-40B4-BE49-F238E27FC236}">
                <a16:creationId xmlns:a16="http://schemas.microsoft.com/office/drawing/2014/main" id="{498FD759-961D-EE4D-5C84-2802F46AD0C6}"/>
              </a:ext>
            </a:extLst>
          </p:cNvPr>
          <p:cNvSpPr>
            <a:spLocks noGrp="1"/>
          </p:cNvSpPr>
          <p:nvPr>
            <p:ph type="ftr" sz="quarter" idx="11"/>
          </p:nvPr>
        </p:nvSpPr>
        <p:spPr>
          <a:xfrm>
            <a:off x="4038600" y="6356350"/>
            <a:ext cx="4114800" cy="365125"/>
          </a:xfrm>
        </p:spPr>
        <p:txBody>
          <a:bodyPr/>
          <a:lstStyle/>
          <a:p>
            <a:r>
              <a:rPr lang="de-DE" dirty="0"/>
              <a:t>Meeting </a:t>
            </a:r>
            <a:r>
              <a:rPr lang="de-DE" dirty="0" err="1"/>
              <a:t>xyz</a:t>
            </a:r>
            <a:r>
              <a:rPr lang="de-DE" dirty="0"/>
              <a:t>, </a:t>
            </a:r>
            <a:r>
              <a:rPr lang="de-DE" dirty="0" err="1"/>
              <a:t>location</a:t>
            </a:r>
            <a:endParaRPr lang="de-DE" dirty="0"/>
          </a:p>
        </p:txBody>
      </p:sp>
      <p:sp>
        <p:nvSpPr>
          <p:cNvPr id="24" name="Foliennummernplatzhalter 5">
            <a:extLst>
              <a:ext uri="{FF2B5EF4-FFF2-40B4-BE49-F238E27FC236}">
                <a16:creationId xmlns:a16="http://schemas.microsoft.com/office/drawing/2014/main" id="{A269244F-D8FF-C54C-24BE-382571746C4E}"/>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a:t>
            </a:fld>
            <a:endParaRPr lang="de-DE"/>
          </a:p>
        </p:txBody>
      </p:sp>
    </p:spTree>
    <p:extLst>
      <p:ext uri="{BB962C8B-B14F-4D97-AF65-F5344CB8AC3E}">
        <p14:creationId xmlns:p14="http://schemas.microsoft.com/office/powerpoint/2010/main" val="361551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DE8E3FF-D9C0-F6C6-AEAD-CD6F0C530EBB}"/>
              </a:ext>
              <a:ext uri="{C183D7F6-B498-43B3-948B-1728B52AA6E4}">
                <adec:decorative xmlns:adec="http://schemas.microsoft.com/office/drawing/2017/decorative" val="1"/>
              </a:ext>
            </a:extLst>
          </p:cNvPr>
          <p:cNvSpPr/>
          <p:nvPr userDrawn="1"/>
        </p:nvSpPr>
        <p:spPr>
          <a:xfrm>
            <a:off x="1" y="0"/>
            <a:ext cx="12191999" cy="6858000"/>
          </a:xfrm>
          <a:prstGeom prst="rect">
            <a:avLst/>
          </a:prstGeom>
          <a:gradFill flip="none" rotWithShape="1">
            <a:gsLst>
              <a:gs pos="7000">
                <a:srgbClr val="1AB54E"/>
              </a:gs>
              <a:gs pos="67000">
                <a:srgbClr val="FBA801"/>
              </a:gs>
            </a:gsLst>
            <a:lin ang="72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8" name="Rectangle 4">
            <a:extLst>
              <a:ext uri="{FF2B5EF4-FFF2-40B4-BE49-F238E27FC236}">
                <a16:creationId xmlns:a16="http://schemas.microsoft.com/office/drawing/2014/main" id="{1D57D23D-C92B-0AA9-654B-F396E68952EF}"/>
              </a:ext>
            </a:extLst>
          </p:cNvPr>
          <p:cNvSpPr/>
          <p:nvPr userDrawn="1"/>
        </p:nvSpPr>
        <p:spPr>
          <a:xfrm>
            <a:off x="-6499" y="6356349"/>
            <a:ext cx="12180961" cy="501649"/>
          </a:xfrm>
          <a:prstGeom prst="rect">
            <a:avLst/>
          </a:prstGeom>
          <a:gradFill flip="none" rotWithShape="1">
            <a:gsLst>
              <a:gs pos="0">
                <a:schemeClr val="bg1">
                  <a:lumMod val="85000"/>
                </a:schemeClr>
              </a:gs>
              <a:gs pos="85000">
                <a:srgbClr val="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9" name="Rectangle 4">
            <a:extLst>
              <a:ext uri="{FF2B5EF4-FFF2-40B4-BE49-F238E27FC236}">
                <a16:creationId xmlns:a16="http://schemas.microsoft.com/office/drawing/2014/main" id="{D32C7105-99C1-E802-71CA-B0221690084D}"/>
              </a:ext>
            </a:extLst>
          </p:cNvPr>
          <p:cNvSpPr/>
          <p:nvPr userDrawn="1"/>
        </p:nvSpPr>
        <p:spPr>
          <a:xfrm rot="16200000">
            <a:off x="11499547" y="5688916"/>
            <a:ext cx="642258" cy="713015"/>
          </a:xfrm>
          <a:prstGeom prst="rect">
            <a:avLst/>
          </a:prstGeom>
          <a:gradFill flip="none" rotWithShape="1">
            <a:gsLst>
              <a:gs pos="28000">
                <a:sysClr val="window" lastClr="FFFFFF"/>
              </a:gs>
              <a:gs pos="100000">
                <a:sysClr val="window" lastClr="FFFFFF">
                  <a:alpha val="0"/>
                </a:sys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0" name="Rechteck 9">
            <a:extLst>
              <a:ext uri="{FF2B5EF4-FFF2-40B4-BE49-F238E27FC236}">
                <a16:creationId xmlns:a16="http://schemas.microsoft.com/office/drawing/2014/main" id="{0FA66639-E5C0-B04A-87E0-50518E7C3280}"/>
              </a:ext>
            </a:extLst>
          </p:cNvPr>
          <p:cNvSpPr/>
          <p:nvPr userDrawn="1"/>
        </p:nvSpPr>
        <p:spPr>
          <a:xfrm>
            <a:off x="5441" y="902328"/>
            <a:ext cx="11539019" cy="545786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1" name="Rechtwinkliges Dreieck 10">
            <a:extLst>
              <a:ext uri="{FF2B5EF4-FFF2-40B4-BE49-F238E27FC236}">
                <a16:creationId xmlns:a16="http://schemas.microsoft.com/office/drawing/2014/main" id="{505B9B64-663C-DF69-E2F6-DFEB1DB08B40}"/>
              </a:ext>
            </a:extLst>
          </p:cNvPr>
          <p:cNvSpPr/>
          <p:nvPr userDrawn="1"/>
        </p:nvSpPr>
        <p:spPr>
          <a:xfrm>
            <a:off x="1" y="0"/>
            <a:ext cx="11587842" cy="902328"/>
          </a:xfrm>
          <a:prstGeom prst="r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Bahnschrift"/>
              <a:ea typeface="+mn-ea"/>
              <a:cs typeface="+mn-cs"/>
            </a:endParaRPr>
          </a:p>
        </p:txBody>
      </p:sp>
      <p:grpSp>
        <p:nvGrpSpPr>
          <p:cNvPr id="12" name="Gruppieren 11">
            <a:extLst>
              <a:ext uri="{FF2B5EF4-FFF2-40B4-BE49-F238E27FC236}">
                <a16:creationId xmlns:a16="http://schemas.microsoft.com/office/drawing/2014/main" id="{61AF2F27-7CC2-6009-E8FB-48BF6F31A432}"/>
              </a:ext>
            </a:extLst>
          </p:cNvPr>
          <p:cNvGrpSpPr/>
          <p:nvPr userDrawn="1"/>
        </p:nvGrpSpPr>
        <p:grpSpPr>
          <a:xfrm>
            <a:off x="11374364" y="0"/>
            <a:ext cx="824135" cy="6199419"/>
            <a:chOff x="11325377" y="-2"/>
            <a:chExt cx="824135" cy="6199419"/>
          </a:xfrm>
        </p:grpSpPr>
        <p:pic>
          <p:nvPicPr>
            <p:cNvPr id="13" name="Picture 6" descr="A white arrow pointing down&#10;&#10;Description automatically generated">
              <a:extLst>
                <a:ext uri="{FF2B5EF4-FFF2-40B4-BE49-F238E27FC236}">
                  <a16:creationId xmlns:a16="http://schemas.microsoft.com/office/drawing/2014/main" id="{D51F7AD9-6C06-6253-0784-693D9AA6115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1791"/>
            <a:stretch/>
          </p:blipFill>
          <p:spPr>
            <a:xfrm>
              <a:off x="11364687" y="2913467"/>
              <a:ext cx="772884" cy="3285950"/>
            </a:xfrm>
            <a:prstGeom prst="rect">
              <a:avLst/>
            </a:prstGeom>
          </p:spPr>
        </p:pic>
        <p:pic>
          <p:nvPicPr>
            <p:cNvPr id="17" name="Picture 6" descr="A white arrow pointing down&#10;&#10;Description automatically generated">
              <a:extLst>
                <a:ext uri="{FF2B5EF4-FFF2-40B4-BE49-F238E27FC236}">
                  <a16:creationId xmlns:a16="http://schemas.microsoft.com/office/drawing/2014/main" id="{8F84AA8D-82DB-EE92-1CE9-73C7AC5B1ABF}"/>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a:ext>
              </a:extLst>
            </a:blip>
            <a:srcRect l="-6532"/>
            <a:stretch/>
          </p:blipFill>
          <p:spPr>
            <a:xfrm>
              <a:off x="11325377" y="-2"/>
              <a:ext cx="824135" cy="2911327"/>
            </a:xfrm>
            <a:prstGeom prst="rect">
              <a:avLst/>
            </a:prstGeom>
          </p:spPr>
        </p:pic>
      </p:grpSp>
      <p:sp>
        <p:nvSpPr>
          <p:cNvPr id="24" name="Datumsplatzhalter 3">
            <a:extLst>
              <a:ext uri="{FF2B5EF4-FFF2-40B4-BE49-F238E27FC236}">
                <a16:creationId xmlns:a16="http://schemas.microsoft.com/office/drawing/2014/main" id="{963AABDA-B248-DDE7-93F7-E95D5EFEF2A3}"/>
              </a:ext>
            </a:extLst>
          </p:cNvPr>
          <p:cNvSpPr>
            <a:spLocks noGrp="1"/>
          </p:cNvSpPr>
          <p:nvPr>
            <p:ph type="dt" sz="half" idx="10"/>
          </p:nvPr>
        </p:nvSpPr>
        <p:spPr>
          <a:xfrm>
            <a:off x="838200" y="6356350"/>
            <a:ext cx="2743200" cy="365125"/>
          </a:xfrm>
        </p:spPr>
        <p:txBody>
          <a:bodyPr/>
          <a:lstStyle/>
          <a:p>
            <a:fld id="{64E90530-3ADA-428C-9BDB-FDFB036DEF02}" type="datetime1">
              <a:rPr lang="de-DE" smtClean="0"/>
              <a:t>03.08.2023</a:t>
            </a:fld>
            <a:endParaRPr lang="de-DE"/>
          </a:p>
        </p:txBody>
      </p:sp>
      <p:sp>
        <p:nvSpPr>
          <p:cNvPr id="25" name="Fußzeilenplatzhalter 4">
            <a:extLst>
              <a:ext uri="{FF2B5EF4-FFF2-40B4-BE49-F238E27FC236}">
                <a16:creationId xmlns:a16="http://schemas.microsoft.com/office/drawing/2014/main" id="{FC7580AF-086D-BD98-94AD-E875165C4ECD}"/>
              </a:ext>
            </a:extLst>
          </p:cNvPr>
          <p:cNvSpPr>
            <a:spLocks noGrp="1"/>
          </p:cNvSpPr>
          <p:nvPr>
            <p:ph type="ftr" sz="quarter" idx="11"/>
          </p:nvPr>
        </p:nvSpPr>
        <p:spPr>
          <a:xfrm>
            <a:off x="4038600" y="6356350"/>
            <a:ext cx="4114800" cy="365125"/>
          </a:xfrm>
        </p:spPr>
        <p:txBody>
          <a:bodyPr/>
          <a:lstStyle/>
          <a:p>
            <a:r>
              <a:rPr lang="de-DE"/>
              <a:t>Meeting xyz, Munich</a:t>
            </a:r>
          </a:p>
        </p:txBody>
      </p:sp>
      <p:sp>
        <p:nvSpPr>
          <p:cNvPr id="26" name="Foliennummernplatzhalter 5">
            <a:extLst>
              <a:ext uri="{FF2B5EF4-FFF2-40B4-BE49-F238E27FC236}">
                <a16:creationId xmlns:a16="http://schemas.microsoft.com/office/drawing/2014/main" id="{54EC2A31-7BC9-87CB-CEF5-2B87AB18E31A}"/>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a:t>
            </a:fld>
            <a:endParaRPr lang="de-DE"/>
          </a:p>
        </p:txBody>
      </p:sp>
      <p:pic>
        <p:nvPicPr>
          <p:cNvPr id="27" name="Picture 5" descr="A logo with green and yellow leaves&#10;&#10;Description automatically generated">
            <a:extLst>
              <a:ext uri="{FF2B5EF4-FFF2-40B4-BE49-F238E27FC236}">
                <a16:creationId xmlns:a16="http://schemas.microsoft.com/office/drawing/2014/main" id="{F30A1715-727E-7508-3AC9-3D72ECFB5AD1}"/>
              </a:ext>
            </a:extLst>
          </p:cNvPr>
          <p:cNvPicPr>
            <a:picLocks noChangeAspect="1"/>
          </p:cNvPicPr>
          <p:nvPr userDrawn="1"/>
        </p:nvPicPr>
        <p:blipFill>
          <a:blip r:embed="rId4" cstate="screen">
            <a:clrChange>
              <a:clrFrom>
                <a:srgbClr val="FFFFFF"/>
              </a:clrFrom>
              <a:clrTo>
                <a:srgbClr val="FFFFFF">
                  <a:alpha val="0"/>
                </a:srgbClr>
              </a:clrTo>
            </a:clrChange>
            <a:biLevel thresh="50000"/>
            <a:extLst>
              <a:ext uri="{28A0092B-C50C-407E-A947-70E740481C1C}">
                <a14:useLocalDpi xmlns:a14="http://schemas.microsoft.com/office/drawing/2010/main"/>
              </a:ext>
            </a:extLst>
          </a:blip>
          <a:stretch>
            <a:fillRect/>
          </a:stretch>
        </p:blipFill>
        <p:spPr>
          <a:xfrm>
            <a:off x="10470741" y="97054"/>
            <a:ext cx="881851" cy="575502"/>
          </a:xfrm>
          <a:prstGeom prst="rect">
            <a:avLst/>
          </a:prstGeom>
        </p:spPr>
      </p:pic>
      <p:sp>
        <p:nvSpPr>
          <p:cNvPr id="5" name="Rectangle 10">
            <a:extLst>
              <a:ext uri="{FF2B5EF4-FFF2-40B4-BE49-F238E27FC236}">
                <a16:creationId xmlns:a16="http://schemas.microsoft.com/office/drawing/2014/main" id="{146C5817-AA8E-C897-62F0-4C017E2AB006}"/>
              </a:ext>
              <a:ext uri="{C183D7F6-B498-43B3-948B-1728B52AA6E4}">
                <adec:decorative xmlns:adec="http://schemas.microsoft.com/office/drawing/2017/decorative" val="1"/>
              </a:ext>
            </a:extLst>
          </p:cNvPr>
          <p:cNvSpPr/>
          <p:nvPr userDrawn="1"/>
        </p:nvSpPr>
        <p:spPr>
          <a:xfrm>
            <a:off x="1" y="0"/>
            <a:ext cx="12191999" cy="6858000"/>
          </a:xfrm>
          <a:prstGeom prst="rect">
            <a:avLst/>
          </a:prstGeom>
          <a:gradFill flip="none" rotWithShape="1">
            <a:gsLst>
              <a:gs pos="7000">
                <a:srgbClr val="1AB54E"/>
              </a:gs>
              <a:gs pos="67000">
                <a:srgbClr val="FBA801"/>
              </a:gs>
            </a:gsLst>
            <a:lin ang="72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pic>
        <p:nvPicPr>
          <p:cNvPr id="30" name="Picture 6" descr="A white arrow pointing down&#10;&#10;Description automatically generated">
            <a:extLst>
              <a:ext uri="{FF2B5EF4-FFF2-40B4-BE49-F238E27FC236}">
                <a16:creationId xmlns:a16="http://schemas.microsoft.com/office/drawing/2014/main" id="{788D8008-9131-71B7-4055-1EAFDF38A2DA}"/>
              </a:ext>
            </a:extLst>
          </p:cNvPr>
          <p:cNvPicPr>
            <a:picLocks noChangeAspect="1"/>
          </p:cNvPicPr>
          <p:nvPr userDrawn="1"/>
        </p:nvPicPr>
        <p:blipFill rotWithShape="1">
          <a:blip r:embed="rId5" cstate="screen">
            <a:alphaModFix amt="70000"/>
            <a:extLst>
              <a:ext uri="{28A0092B-C50C-407E-A947-70E740481C1C}">
                <a14:useLocalDpi xmlns:a14="http://schemas.microsoft.com/office/drawing/2010/main"/>
              </a:ext>
            </a:extLst>
          </a:blip>
          <a:srcRect l="-5287" t="-3563" r="-3944"/>
          <a:stretch/>
        </p:blipFill>
        <p:spPr>
          <a:xfrm>
            <a:off x="10588778" y="3263987"/>
            <a:ext cx="1043966" cy="3590090"/>
          </a:xfrm>
          <a:prstGeom prst="rect">
            <a:avLst/>
          </a:prstGeom>
        </p:spPr>
      </p:pic>
      <p:pic>
        <p:nvPicPr>
          <p:cNvPr id="31" name="Grafik 30">
            <a:extLst>
              <a:ext uri="{FF2B5EF4-FFF2-40B4-BE49-F238E27FC236}">
                <a16:creationId xmlns:a16="http://schemas.microsoft.com/office/drawing/2014/main" id="{3474D8A0-F26F-B502-3027-ED7A6074C079}"/>
              </a:ext>
            </a:extLst>
          </p:cNvPr>
          <p:cNvPicPr>
            <a:picLocks noChangeAspect="1"/>
          </p:cNvPicPr>
          <p:nvPr userDrawn="1"/>
        </p:nvPicPr>
        <p:blipFill>
          <a:blip r:embed="rId6">
            <a:alphaModFix amt="5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025743" y="1432100"/>
            <a:ext cx="2066925" cy="3676650"/>
          </a:xfrm>
          <a:prstGeom prst="rect">
            <a:avLst/>
          </a:prstGeom>
        </p:spPr>
      </p:pic>
    </p:spTree>
    <p:extLst>
      <p:ext uri="{BB962C8B-B14F-4D97-AF65-F5344CB8AC3E}">
        <p14:creationId xmlns:p14="http://schemas.microsoft.com/office/powerpoint/2010/main" val="3283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9AEF560A-3F16-859D-33E3-D2EA36D20734}"/>
              </a:ext>
              <a:ext uri="{C183D7F6-B498-43B3-948B-1728B52AA6E4}">
                <adec:decorative xmlns:adec="http://schemas.microsoft.com/office/drawing/2017/decorative" val="1"/>
              </a:ext>
            </a:extLst>
          </p:cNvPr>
          <p:cNvSpPr/>
          <p:nvPr userDrawn="1"/>
        </p:nvSpPr>
        <p:spPr>
          <a:xfrm>
            <a:off x="1" y="0"/>
            <a:ext cx="12191999" cy="6858000"/>
          </a:xfrm>
          <a:prstGeom prst="rect">
            <a:avLst/>
          </a:prstGeom>
          <a:gradFill flip="none" rotWithShape="1">
            <a:gsLst>
              <a:gs pos="7000">
                <a:srgbClr val="1AB54E"/>
              </a:gs>
              <a:gs pos="67000">
                <a:srgbClr val="FBA801"/>
              </a:gs>
            </a:gsLst>
            <a:lin ang="72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1" name="Rectangle 4">
            <a:extLst>
              <a:ext uri="{FF2B5EF4-FFF2-40B4-BE49-F238E27FC236}">
                <a16:creationId xmlns:a16="http://schemas.microsoft.com/office/drawing/2014/main" id="{BBDB489A-5C0D-D939-FADD-C13FB358E9AA}"/>
              </a:ext>
            </a:extLst>
          </p:cNvPr>
          <p:cNvSpPr/>
          <p:nvPr userDrawn="1"/>
        </p:nvSpPr>
        <p:spPr>
          <a:xfrm>
            <a:off x="-6499" y="6356349"/>
            <a:ext cx="12180961" cy="501649"/>
          </a:xfrm>
          <a:prstGeom prst="rect">
            <a:avLst/>
          </a:prstGeom>
          <a:gradFill flip="none" rotWithShape="1">
            <a:gsLst>
              <a:gs pos="0">
                <a:schemeClr val="bg1">
                  <a:lumMod val="85000"/>
                </a:schemeClr>
              </a:gs>
              <a:gs pos="85000">
                <a:srgbClr val="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2" name="Rectangle 4">
            <a:extLst>
              <a:ext uri="{FF2B5EF4-FFF2-40B4-BE49-F238E27FC236}">
                <a16:creationId xmlns:a16="http://schemas.microsoft.com/office/drawing/2014/main" id="{DFA58FBB-4D8E-3B39-E536-EF855C851D49}"/>
              </a:ext>
            </a:extLst>
          </p:cNvPr>
          <p:cNvSpPr/>
          <p:nvPr userDrawn="1"/>
        </p:nvSpPr>
        <p:spPr>
          <a:xfrm rot="16200000">
            <a:off x="11499547" y="5688916"/>
            <a:ext cx="642258" cy="713015"/>
          </a:xfrm>
          <a:prstGeom prst="rect">
            <a:avLst/>
          </a:prstGeom>
          <a:gradFill flip="none" rotWithShape="1">
            <a:gsLst>
              <a:gs pos="28000">
                <a:sysClr val="window" lastClr="FFFFFF"/>
              </a:gs>
              <a:gs pos="100000">
                <a:sysClr val="window" lastClr="FFFFFF">
                  <a:alpha val="0"/>
                </a:sys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3" name="Rechteck 12">
            <a:extLst>
              <a:ext uri="{FF2B5EF4-FFF2-40B4-BE49-F238E27FC236}">
                <a16:creationId xmlns:a16="http://schemas.microsoft.com/office/drawing/2014/main" id="{054E5043-C3EB-8F7C-BBE5-DDEF05F797AE}"/>
              </a:ext>
            </a:extLst>
          </p:cNvPr>
          <p:cNvSpPr/>
          <p:nvPr userDrawn="1"/>
        </p:nvSpPr>
        <p:spPr>
          <a:xfrm>
            <a:off x="5441" y="902328"/>
            <a:ext cx="11539019" cy="545786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Bahnschrift"/>
              <a:ea typeface="+mn-ea"/>
              <a:cs typeface="+mn-cs"/>
            </a:endParaRPr>
          </a:p>
        </p:txBody>
      </p:sp>
      <p:sp>
        <p:nvSpPr>
          <p:cNvPr id="14" name="Rechtwinkliges Dreieck 13">
            <a:extLst>
              <a:ext uri="{FF2B5EF4-FFF2-40B4-BE49-F238E27FC236}">
                <a16:creationId xmlns:a16="http://schemas.microsoft.com/office/drawing/2014/main" id="{16117DA3-6046-174C-486A-B400D7C3B535}"/>
              </a:ext>
            </a:extLst>
          </p:cNvPr>
          <p:cNvSpPr/>
          <p:nvPr userDrawn="1"/>
        </p:nvSpPr>
        <p:spPr>
          <a:xfrm>
            <a:off x="1" y="0"/>
            <a:ext cx="11587842" cy="902328"/>
          </a:xfrm>
          <a:prstGeom prst="r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Bahnschrift"/>
              <a:ea typeface="+mn-ea"/>
              <a:cs typeface="+mn-cs"/>
            </a:endParaRPr>
          </a:p>
        </p:txBody>
      </p:sp>
      <p:grpSp>
        <p:nvGrpSpPr>
          <p:cNvPr id="15" name="Gruppieren 14">
            <a:extLst>
              <a:ext uri="{FF2B5EF4-FFF2-40B4-BE49-F238E27FC236}">
                <a16:creationId xmlns:a16="http://schemas.microsoft.com/office/drawing/2014/main" id="{B41CC56B-15C9-86A9-9198-9D9C67DFEB25}"/>
              </a:ext>
            </a:extLst>
          </p:cNvPr>
          <p:cNvGrpSpPr/>
          <p:nvPr userDrawn="1"/>
        </p:nvGrpSpPr>
        <p:grpSpPr>
          <a:xfrm>
            <a:off x="11374364" y="0"/>
            <a:ext cx="824135" cy="6199419"/>
            <a:chOff x="11325377" y="-2"/>
            <a:chExt cx="824135" cy="6199419"/>
          </a:xfrm>
        </p:grpSpPr>
        <p:pic>
          <p:nvPicPr>
            <p:cNvPr id="20" name="Picture 6" descr="A white arrow pointing down&#10;&#10;Description automatically generated">
              <a:extLst>
                <a:ext uri="{FF2B5EF4-FFF2-40B4-BE49-F238E27FC236}">
                  <a16:creationId xmlns:a16="http://schemas.microsoft.com/office/drawing/2014/main" id="{EDB1A47A-3E92-2FF8-5A09-DE4AD10364B6}"/>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1791"/>
            <a:stretch/>
          </p:blipFill>
          <p:spPr>
            <a:xfrm>
              <a:off x="11364687" y="2913467"/>
              <a:ext cx="772884" cy="3285950"/>
            </a:xfrm>
            <a:prstGeom prst="rect">
              <a:avLst/>
            </a:prstGeom>
          </p:spPr>
        </p:pic>
        <p:pic>
          <p:nvPicPr>
            <p:cNvPr id="28" name="Picture 6" descr="A white arrow pointing down&#10;&#10;Description automatically generated">
              <a:extLst>
                <a:ext uri="{FF2B5EF4-FFF2-40B4-BE49-F238E27FC236}">
                  <a16:creationId xmlns:a16="http://schemas.microsoft.com/office/drawing/2014/main" id="{AF231A5A-EAAB-7927-318B-F77376772035}"/>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a:ext>
              </a:extLst>
            </a:blip>
            <a:srcRect l="-6532"/>
            <a:stretch/>
          </p:blipFill>
          <p:spPr>
            <a:xfrm>
              <a:off x="11325377" y="-2"/>
              <a:ext cx="824135" cy="2911327"/>
            </a:xfrm>
            <a:prstGeom prst="rect">
              <a:avLst/>
            </a:prstGeom>
          </p:spPr>
        </p:pic>
      </p:grpSp>
      <p:sp>
        <p:nvSpPr>
          <p:cNvPr id="29" name="Datumsplatzhalter 3">
            <a:extLst>
              <a:ext uri="{FF2B5EF4-FFF2-40B4-BE49-F238E27FC236}">
                <a16:creationId xmlns:a16="http://schemas.microsoft.com/office/drawing/2014/main" id="{642C4C0E-738B-39E7-6867-36DE6765E2BE}"/>
              </a:ext>
            </a:extLst>
          </p:cNvPr>
          <p:cNvSpPr>
            <a:spLocks noGrp="1"/>
          </p:cNvSpPr>
          <p:nvPr>
            <p:ph type="dt" sz="half" idx="10"/>
          </p:nvPr>
        </p:nvSpPr>
        <p:spPr>
          <a:xfrm>
            <a:off x="838200" y="6356350"/>
            <a:ext cx="2743200" cy="365125"/>
          </a:xfrm>
        </p:spPr>
        <p:txBody>
          <a:bodyPr/>
          <a:lstStyle/>
          <a:p>
            <a:fld id="{64E90530-3ADA-428C-9BDB-FDFB036DEF02}" type="datetime1">
              <a:rPr lang="de-DE" smtClean="0"/>
              <a:t>03.08.2023</a:t>
            </a:fld>
            <a:endParaRPr lang="de-DE"/>
          </a:p>
        </p:txBody>
      </p:sp>
      <p:sp>
        <p:nvSpPr>
          <p:cNvPr id="30" name="Fußzeilenplatzhalter 4">
            <a:extLst>
              <a:ext uri="{FF2B5EF4-FFF2-40B4-BE49-F238E27FC236}">
                <a16:creationId xmlns:a16="http://schemas.microsoft.com/office/drawing/2014/main" id="{0918EFA0-03EC-B083-5EB6-5DA2AD815535}"/>
              </a:ext>
            </a:extLst>
          </p:cNvPr>
          <p:cNvSpPr>
            <a:spLocks noGrp="1"/>
          </p:cNvSpPr>
          <p:nvPr>
            <p:ph type="ftr" sz="quarter" idx="11"/>
          </p:nvPr>
        </p:nvSpPr>
        <p:spPr>
          <a:xfrm>
            <a:off x="4038600" y="6356350"/>
            <a:ext cx="4114800" cy="365125"/>
          </a:xfrm>
        </p:spPr>
        <p:txBody>
          <a:bodyPr/>
          <a:lstStyle/>
          <a:p>
            <a:r>
              <a:rPr lang="de-DE" dirty="0"/>
              <a:t>Meeting </a:t>
            </a:r>
            <a:r>
              <a:rPr lang="de-DE" dirty="0" err="1"/>
              <a:t>xyz</a:t>
            </a:r>
            <a:r>
              <a:rPr lang="de-DE" dirty="0"/>
              <a:t>, </a:t>
            </a:r>
            <a:r>
              <a:rPr lang="de-DE" dirty="0" err="1"/>
              <a:t>location</a:t>
            </a:r>
            <a:endParaRPr lang="de-DE" dirty="0"/>
          </a:p>
        </p:txBody>
      </p:sp>
      <p:sp>
        <p:nvSpPr>
          <p:cNvPr id="31" name="Foliennummernplatzhalter 5">
            <a:extLst>
              <a:ext uri="{FF2B5EF4-FFF2-40B4-BE49-F238E27FC236}">
                <a16:creationId xmlns:a16="http://schemas.microsoft.com/office/drawing/2014/main" id="{E717312D-07E6-708F-03E9-54D1626A75A5}"/>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a:t>
            </a:fld>
            <a:endParaRPr lang="de-DE"/>
          </a:p>
        </p:txBody>
      </p:sp>
      <p:sp>
        <p:nvSpPr>
          <p:cNvPr id="2" name="Titel 1">
            <a:extLst>
              <a:ext uri="{FF2B5EF4-FFF2-40B4-BE49-F238E27FC236}">
                <a16:creationId xmlns:a16="http://schemas.microsoft.com/office/drawing/2014/main" id="{593B7608-B6BF-3631-639E-47CBB623B8A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13F5323-4480-BC33-A26A-891B4C609C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FC8C733-D02A-B4ED-BE18-12596E0C95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pic>
        <p:nvPicPr>
          <p:cNvPr id="5" name="Picture 4" descr="A logo with a leaf and text&#10;&#10;Description automatically generated">
            <a:extLst>
              <a:ext uri="{FF2B5EF4-FFF2-40B4-BE49-F238E27FC236}">
                <a16:creationId xmlns:a16="http://schemas.microsoft.com/office/drawing/2014/main" id="{7789BBFC-A5E5-9F14-C4E5-BA7DF94D7F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0545" y="110110"/>
            <a:ext cx="993819" cy="648574"/>
          </a:xfrm>
          <a:prstGeom prst="rect">
            <a:avLst/>
          </a:prstGeom>
        </p:spPr>
      </p:pic>
    </p:spTree>
    <p:extLst>
      <p:ext uri="{BB962C8B-B14F-4D97-AF65-F5344CB8AC3E}">
        <p14:creationId xmlns:p14="http://schemas.microsoft.com/office/powerpoint/2010/main" val="291432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B92415C-8964-BDD9-78CF-D47DB5B6D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7EBBA4E2-2693-398E-5339-F5574F3B39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911B7968-DC8B-9D6A-1908-B3F6AAAFC4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ED4C5-E65B-4B2D-989D-E916CE0BE5CD}" type="datetime1">
              <a:rPr lang="de-DE" smtClean="0"/>
              <a:t>03.08.2023</a:t>
            </a:fld>
            <a:endParaRPr lang="de-DE" dirty="0"/>
          </a:p>
        </p:txBody>
      </p:sp>
      <p:sp>
        <p:nvSpPr>
          <p:cNvPr id="5" name="Fußzeilenplatzhalter 4">
            <a:extLst>
              <a:ext uri="{FF2B5EF4-FFF2-40B4-BE49-F238E27FC236}">
                <a16:creationId xmlns:a16="http://schemas.microsoft.com/office/drawing/2014/main" id="{668A26CE-D04B-045F-9458-93BF1AF18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Meeting </a:t>
            </a:r>
            <a:r>
              <a:rPr lang="de-DE" dirty="0" err="1"/>
              <a:t>xyz</a:t>
            </a:r>
            <a:r>
              <a:rPr lang="de-DE" dirty="0"/>
              <a:t>, </a:t>
            </a:r>
            <a:r>
              <a:rPr lang="de-DE" dirty="0" err="1"/>
              <a:t>location</a:t>
            </a:r>
            <a:endParaRPr lang="de-DE" dirty="0"/>
          </a:p>
        </p:txBody>
      </p:sp>
      <p:sp>
        <p:nvSpPr>
          <p:cNvPr id="6" name="Foliennummernplatzhalter 5">
            <a:extLst>
              <a:ext uri="{FF2B5EF4-FFF2-40B4-BE49-F238E27FC236}">
                <a16:creationId xmlns:a16="http://schemas.microsoft.com/office/drawing/2014/main" id="{8F3BCC86-B0C2-E1C8-6D7E-E10766AB7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4A809-3A97-4144-B13E-BF5A5AB21E75}" type="slidenum">
              <a:rPr lang="de-DE" smtClean="0"/>
              <a:t>‹#›</a:t>
            </a:fld>
            <a:endParaRPr lang="de-DE"/>
          </a:p>
        </p:txBody>
      </p:sp>
    </p:spTree>
    <p:extLst>
      <p:ext uri="{BB962C8B-B14F-4D97-AF65-F5344CB8AC3E}">
        <p14:creationId xmlns:p14="http://schemas.microsoft.com/office/powerpoint/2010/main" val="743710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538163" indent="-538163" algn="l" defTabSz="914400" rtl="0" eaLnBrk="1" latinLnBrk="0" hangingPunct="1">
        <a:lnSpc>
          <a:spcPct val="90000"/>
        </a:lnSpc>
        <a:spcBef>
          <a:spcPts val="1000"/>
        </a:spcBef>
        <a:buClr>
          <a:schemeClr val="accent3"/>
        </a:buClr>
        <a:buSzPct val="75000"/>
        <a:buFont typeface="Calibri" panose="020F0502020204030204" pitchFamily="34" charset="0"/>
        <a:buChar char="→"/>
        <a:defRPr sz="2800" kern="1200">
          <a:solidFill>
            <a:schemeClr val="tx1"/>
          </a:solidFill>
          <a:latin typeface="+mn-lt"/>
          <a:ea typeface="+mn-ea"/>
          <a:cs typeface="+mn-cs"/>
        </a:defRPr>
      </a:lvl1pPr>
      <a:lvl2pPr marL="538163" indent="-538163" algn="l" defTabSz="914400" rtl="0" eaLnBrk="1" latinLnBrk="0" hangingPunct="1">
        <a:lnSpc>
          <a:spcPct val="90000"/>
        </a:lnSpc>
        <a:spcBef>
          <a:spcPts val="500"/>
        </a:spcBef>
        <a:buClr>
          <a:schemeClr val="accent3"/>
        </a:buClr>
        <a:buSzPct val="75000"/>
        <a:buFont typeface="Calibri" panose="020F0502020204030204" pitchFamily="34" charset="0"/>
        <a:buChar char="→"/>
        <a:defRPr sz="2400" kern="1200">
          <a:solidFill>
            <a:schemeClr val="tx1"/>
          </a:solidFill>
          <a:latin typeface="+mn-lt"/>
          <a:ea typeface="+mn-ea"/>
          <a:cs typeface="+mn-cs"/>
        </a:defRPr>
      </a:lvl2pPr>
      <a:lvl3pPr marL="538163" indent="-538163" algn="l" defTabSz="914400" rtl="0" eaLnBrk="1" latinLnBrk="0" hangingPunct="1">
        <a:lnSpc>
          <a:spcPct val="90000"/>
        </a:lnSpc>
        <a:spcBef>
          <a:spcPts val="500"/>
        </a:spcBef>
        <a:buClr>
          <a:schemeClr val="accent3"/>
        </a:buClr>
        <a:buSzPct val="75000"/>
        <a:buFont typeface="Calibri" panose="020F0502020204030204" pitchFamily="34" charset="0"/>
        <a:buChar char="→"/>
        <a:defRPr sz="2000" kern="1200">
          <a:solidFill>
            <a:schemeClr val="tx1"/>
          </a:solidFill>
          <a:latin typeface="+mn-lt"/>
          <a:ea typeface="+mn-ea"/>
          <a:cs typeface="+mn-cs"/>
        </a:defRPr>
      </a:lvl3pPr>
      <a:lvl4pPr marL="538163" indent="-538163" algn="l" defTabSz="914400" rtl="0" eaLnBrk="1" latinLnBrk="0" hangingPunct="1">
        <a:lnSpc>
          <a:spcPct val="90000"/>
        </a:lnSpc>
        <a:spcBef>
          <a:spcPts val="500"/>
        </a:spcBef>
        <a:buClr>
          <a:schemeClr val="accent3"/>
        </a:buClr>
        <a:buSzPct val="75000"/>
        <a:buFont typeface="Calibri" panose="020F0502020204030204" pitchFamily="34" charset="0"/>
        <a:buChar char="→"/>
        <a:defRPr sz="1800" kern="1200">
          <a:solidFill>
            <a:schemeClr val="tx1"/>
          </a:solidFill>
          <a:latin typeface="+mn-lt"/>
          <a:ea typeface="+mn-ea"/>
          <a:cs typeface="+mn-cs"/>
        </a:defRPr>
      </a:lvl4pPr>
      <a:lvl5pPr marL="538163" indent="-538163" algn="l" defTabSz="914400" rtl="0" eaLnBrk="1" latinLnBrk="0" hangingPunct="1">
        <a:lnSpc>
          <a:spcPct val="90000"/>
        </a:lnSpc>
        <a:spcBef>
          <a:spcPts val="500"/>
        </a:spcBef>
        <a:buClr>
          <a:schemeClr val="accent3"/>
        </a:buClr>
        <a:buSzPct val="75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s://twitter.com/pyragraf_eu" TargetMode="External"/><Relationship Id="rId7"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hyperlink" Target="https://www.linkedin.com/company/pyragraf-eu-project/?viewAsMember=true" TargetMode="External"/><Relationship Id="rId5" Type="http://schemas.microsoft.com/office/2007/relationships/hdphoto" Target="../media/hdphoto3.wdp"/><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7D2D84-0657-3CAC-75D9-54FB51ECE402}"/>
              </a:ext>
            </a:extLst>
          </p:cNvPr>
          <p:cNvSpPr>
            <a:spLocks noGrp="1"/>
          </p:cNvSpPr>
          <p:nvPr>
            <p:ph type="ctrTitle"/>
          </p:nvPr>
        </p:nvSpPr>
        <p:spPr/>
        <p:txBody>
          <a:bodyPr>
            <a:normAutofit/>
          </a:bodyPr>
          <a:lstStyle/>
          <a:p>
            <a:r>
              <a:rPr lang="fr-FR" dirty="0"/>
              <a:t>Meeting Name</a:t>
            </a:r>
            <a:endParaRPr lang="de-DE" dirty="0"/>
          </a:p>
        </p:txBody>
      </p:sp>
      <p:sp>
        <p:nvSpPr>
          <p:cNvPr id="3" name="Untertitel 2">
            <a:extLst>
              <a:ext uri="{FF2B5EF4-FFF2-40B4-BE49-F238E27FC236}">
                <a16:creationId xmlns:a16="http://schemas.microsoft.com/office/drawing/2014/main" id="{619156A8-664D-52A0-D873-244968C4ADEE}"/>
              </a:ext>
            </a:extLst>
          </p:cNvPr>
          <p:cNvSpPr>
            <a:spLocks noGrp="1"/>
          </p:cNvSpPr>
          <p:nvPr>
            <p:ph type="subTitle" idx="1"/>
          </p:nvPr>
        </p:nvSpPr>
        <p:spPr/>
        <p:txBody>
          <a:bodyPr/>
          <a:lstStyle/>
          <a:p>
            <a:r>
              <a:rPr lang="en-US" dirty="0"/>
              <a:t>Presenter name, Organization (Occasion)</a:t>
            </a:r>
          </a:p>
          <a:p>
            <a:r>
              <a:rPr lang="en-US" dirty="0"/>
              <a:t>Location, Date</a:t>
            </a:r>
            <a:endParaRPr lang="de-DE" dirty="0"/>
          </a:p>
        </p:txBody>
      </p:sp>
      <p:pic>
        <p:nvPicPr>
          <p:cNvPr id="4" name="Grafik 3" descr="Ein Bild, das Flagge, Stern, Blau, Electric Blue (Farbe) enthält.&#10;&#10;Automatisch generierte Beschreibung">
            <a:extLst>
              <a:ext uri="{FF2B5EF4-FFF2-40B4-BE49-F238E27FC236}">
                <a16:creationId xmlns:a16="http://schemas.microsoft.com/office/drawing/2014/main" id="{A13F05A0-99F8-9206-A3B8-EC6C7C82E6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2386" y="6381375"/>
            <a:ext cx="596472" cy="395660"/>
          </a:xfrm>
          <a:prstGeom prst="rect">
            <a:avLst/>
          </a:prstGeom>
        </p:spPr>
      </p:pic>
      <p:sp>
        <p:nvSpPr>
          <p:cNvPr id="5" name="Textfeld 4">
            <a:extLst>
              <a:ext uri="{FF2B5EF4-FFF2-40B4-BE49-F238E27FC236}">
                <a16:creationId xmlns:a16="http://schemas.microsoft.com/office/drawing/2014/main" id="{47401D60-DF8B-EB98-F3FD-B3593F214836}"/>
              </a:ext>
            </a:extLst>
          </p:cNvPr>
          <p:cNvSpPr txBox="1"/>
          <p:nvPr/>
        </p:nvSpPr>
        <p:spPr>
          <a:xfrm>
            <a:off x="4033673" y="6386141"/>
            <a:ext cx="4515843" cy="400110"/>
          </a:xfrm>
          <a:prstGeom prst="rect">
            <a:avLst/>
          </a:prstGeom>
          <a:noFill/>
        </p:spPr>
        <p:txBody>
          <a:bodyPr wrap="square">
            <a:spAutoFit/>
          </a:bodyPr>
          <a:lstStyle/>
          <a:p>
            <a:r>
              <a:rPr lang="de-DE" sz="1000" dirty="0"/>
              <a:t>PYRAGRAF </a:t>
            </a:r>
            <a:r>
              <a:rPr lang="de-DE" sz="1000" dirty="0" err="1"/>
              <a:t>has</a:t>
            </a:r>
            <a:r>
              <a:rPr lang="de-DE" sz="1000" dirty="0"/>
              <a:t> </a:t>
            </a:r>
            <a:r>
              <a:rPr lang="de-DE" sz="1000" dirty="0" err="1"/>
              <a:t>received</a:t>
            </a:r>
            <a:r>
              <a:rPr lang="de-DE" sz="1000" dirty="0"/>
              <a:t> </a:t>
            </a:r>
            <a:r>
              <a:rPr lang="de-DE" sz="1000" dirty="0" err="1"/>
              <a:t>funding</a:t>
            </a:r>
            <a:r>
              <a:rPr lang="de-DE" sz="1000" dirty="0"/>
              <a:t> </a:t>
            </a:r>
            <a:r>
              <a:rPr lang="de-DE" sz="1000" dirty="0" err="1"/>
              <a:t>from</a:t>
            </a:r>
            <a:r>
              <a:rPr lang="de-DE" sz="1000" dirty="0"/>
              <a:t> </a:t>
            </a:r>
            <a:r>
              <a:rPr lang="de-DE" sz="1000" dirty="0" err="1"/>
              <a:t>the</a:t>
            </a:r>
            <a:r>
              <a:rPr lang="de-DE" sz="1000" dirty="0"/>
              <a:t> European </a:t>
            </a:r>
            <a:r>
              <a:rPr lang="de-DE" sz="1000" dirty="0" err="1"/>
              <a:t>Union’s</a:t>
            </a:r>
            <a:r>
              <a:rPr lang="de-DE" sz="1000" dirty="0"/>
              <a:t> Horizon Europe </a:t>
            </a:r>
            <a:r>
              <a:rPr lang="de-DE" sz="1000" dirty="0" err="1"/>
              <a:t>research</a:t>
            </a:r>
            <a:r>
              <a:rPr lang="de-DE" sz="1000" dirty="0"/>
              <a:t> and </a:t>
            </a:r>
            <a:r>
              <a:rPr lang="de-DE" sz="1000" dirty="0" err="1"/>
              <a:t>innovation</a:t>
            </a:r>
            <a:r>
              <a:rPr lang="de-DE" sz="1000" dirty="0"/>
              <a:t> </a:t>
            </a:r>
            <a:r>
              <a:rPr lang="de-DE" sz="1000" dirty="0" err="1"/>
              <a:t>programme</a:t>
            </a:r>
            <a:r>
              <a:rPr lang="de-DE" sz="1000" dirty="0"/>
              <a:t> </a:t>
            </a:r>
            <a:r>
              <a:rPr lang="de-DE" sz="1000" dirty="0" err="1"/>
              <a:t>under</a:t>
            </a:r>
            <a:r>
              <a:rPr lang="de-DE" sz="1000" dirty="0"/>
              <a:t> </a:t>
            </a:r>
            <a:r>
              <a:rPr lang="de-DE" sz="1000" dirty="0" err="1"/>
              <a:t>grant</a:t>
            </a:r>
            <a:r>
              <a:rPr lang="de-DE" sz="1000" dirty="0"/>
              <a:t> </a:t>
            </a:r>
            <a:r>
              <a:rPr lang="de-DE" sz="1000" dirty="0" err="1"/>
              <a:t>agreement</a:t>
            </a:r>
            <a:r>
              <a:rPr lang="de-DE" sz="1000" dirty="0"/>
              <a:t> </a:t>
            </a:r>
            <a:r>
              <a:rPr lang="de-DE" sz="1000" dirty="0" err="1"/>
              <a:t>no</a:t>
            </a:r>
            <a:r>
              <a:rPr lang="de-DE" sz="1000" dirty="0"/>
              <a:t>. 101114608</a:t>
            </a:r>
          </a:p>
        </p:txBody>
      </p:sp>
      <p:sp>
        <p:nvSpPr>
          <p:cNvPr id="6" name="Titel 1">
            <a:extLst>
              <a:ext uri="{FF2B5EF4-FFF2-40B4-BE49-F238E27FC236}">
                <a16:creationId xmlns:a16="http://schemas.microsoft.com/office/drawing/2014/main" id="{46357C48-97E0-099F-6A86-1D8781A1D55D}"/>
              </a:ext>
            </a:extLst>
          </p:cNvPr>
          <p:cNvSpPr txBox="1">
            <a:spLocks/>
          </p:cNvSpPr>
          <p:nvPr/>
        </p:nvSpPr>
        <p:spPr>
          <a:xfrm>
            <a:off x="8500532" y="1227230"/>
            <a:ext cx="2651881" cy="836990"/>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r"/>
            <a:r>
              <a:rPr lang="fr-FR" dirty="0">
                <a:solidFill>
                  <a:schemeClr val="bg1"/>
                </a:solidFill>
              </a:rPr>
              <a:t>WP..</a:t>
            </a:r>
            <a:endParaRPr lang="de-DE" dirty="0">
              <a:solidFill>
                <a:schemeClr val="bg1"/>
              </a:solidFill>
            </a:endParaRPr>
          </a:p>
        </p:txBody>
      </p:sp>
    </p:spTree>
    <p:extLst>
      <p:ext uri="{BB962C8B-B14F-4D97-AF65-F5344CB8AC3E}">
        <p14:creationId xmlns:p14="http://schemas.microsoft.com/office/powerpoint/2010/main" val="1445659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0D0B9-3148-24A0-C681-1DEB19084397}"/>
              </a:ext>
            </a:extLst>
          </p:cNvPr>
          <p:cNvSpPr>
            <a:spLocks noGrp="1"/>
          </p:cNvSpPr>
          <p:nvPr>
            <p:ph type="title"/>
          </p:nvPr>
        </p:nvSpPr>
        <p:spPr>
          <a:xfrm>
            <a:off x="831850" y="2535262"/>
            <a:ext cx="3108010" cy="1726746"/>
          </a:xfrm>
        </p:spPr>
        <p:txBody>
          <a:bodyPr/>
          <a:lstStyle/>
          <a:p>
            <a:r>
              <a:rPr lang="de-DE" dirty="0"/>
              <a:t>Project Partners</a:t>
            </a:r>
          </a:p>
        </p:txBody>
      </p:sp>
      <p:sp>
        <p:nvSpPr>
          <p:cNvPr id="3" name="Textplatzhalter 2">
            <a:extLst>
              <a:ext uri="{FF2B5EF4-FFF2-40B4-BE49-F238E27FC236}">
                <a16:creationId xmlns:a16="http://schemas.microsoft.com/office/drawing/2014/main" id="{364538C7-F61F-3BFB-DADF-60BF82D83E65}"/>
              </a:ext>
            </a:extLst>
          </p:cNvPr>
          <p:cNvSpPr>
            <a:spLocks noGrp="1"/>
          </p:cNvSpPr>
          <p:nvPr>
            <p:ph type="body" idx="4294967295"/>
          </p:nvPr>
        </p:nvSpPr>
        <p:spPr>
          <a:xfrm>
            <a:off x="831850" y="4589463"/>
            <a:ext cx="10515600" cy="1500187"/>
          </a:xfrm>
        </p:spPr>
        <p:txBody>
          <a:bodyPr/>
          <a:lstStyle/>
          <a:p>
            <a:r>
              <a:rPr lang="de-DE" dirty="0"/>
              <a:t>…</a:t>
            </a:r>
          </a:p>
        </p:txBody>
      </p:sp>
      <p:sp>
        <p:nvSpPr>
          <p:cNvPr id="4" name="Datumsplatzhalter 3">
            <a:extLst>
              <a:ext uri="{FF2B5EF4-FFF2-40B4-BE49-F238E27FC236}">
                <a16:creationId xmlns:a16="http://schemas.microsoft.com/office/drawing/2014/main" id="{4768E026-422C-934C-D6D6-2B52354318B8}"/>
              </a:ext>
            </a:extLst>
          </p:cNvPr>
          <p:cNvSpPr>
            <a:spLocks noGrp="1"/>
          </p:cNvSpPr>
          <p:nvPr>
            <p:ph type="dt" sz="half" idx="10"/>
          </p:nvPr>
        </p:nvSpPr>
        <p:spPr>
          <a:xfrm>
            <a:off x="838200" y="6356350"/>
            <a:ext cx="2743200" cy="365125"/>
          </a:xfrm>
        </p:spPr>
        <p:txBody>
          <a:bodyPr/>
          <a:lstStyle/>
          <a:p>
            <a:fld id="{B2A84FE0-F58A-4214-8304-2981C87E82B9}" type="datetime1">
              <a:rPr lang="de-DE" smtClean="0"/>
              <a:t>03.08.2023</a:t>
            </a:fld>
            <a:endParaRPr lang="de-DE"/>
          </a:p>
        </p:txBody>
      </p:sp>
      <p:sp>
        <p:nvSpPr>
          <p:cNvPr id="5" name="Fußzeilenplatzhalter 4">
            <a:extLst>
              <a:ext uri="{FF2B5EF4-FFF2-40B4-BE49-F238E27FC236}">
                <a16:creationId xmlns:a16="http://schemas.microsoft.com/office/drawing/2014/main" id="{540D66FD-231A-99B3-80BD-ACABCDD1DF7B}"/>
              </a:ext>
            </a:extLst>
          </p:cNvPr>
          <p:cNvSpPr>
            <a:spLocks noGrp="1"/>
          </p:cNvSpPr>
          <p:nvPr>
            <p:ph type="ftr" sz="quarter" idx="11"/>
          </p:nvPr>
        </p:nvSpPr>
        <p:spPr>
          <a:xfrm>
            <a:off x="4038600" y="6356350"/>
            <a:ext cx="4114800" cy="365125"/>
          </a:xfrm>
        </p:spPr>
        <p:txBody>
          <a:bodyPr/>
          <a:lstStyle/>
          <a:p>
            <a:r>
              <a:rPr lang="de-DE" dirty="0"/>
              <a:t>Meeting </a:t>
            </a:r>
            <a:r>
              <a:rPr lang="de-DE" dirty="0" err="1"/>
              <a:t>xyz</a:t>
            </a:r>
            <a:r>
              <a:rPr lang="de-DE" dirty="0"/>
              <a:t>, </a:t>
            </a:r>
            <a:r>
              <a:rPr lang="de-DE" dirty="0" err="1"/>
              <a:t>location</a:t>
            </a:r>
            <a:endParaRPr lang="de-DE" dirty="0"/>
          </a:p>
        </p:txBody>
      </p:sp>
      <p:sp>
        <p:nvSpPr>
          <p:cNvPr id="6" name="Foliennummernplatzhalter 5">
            <a:extLst>
              <a:ext uri="{FF2B5EF4-FFF2-40B4-BE49-F238E27FC236}">
                <a16:creationId xmlns:a16="http://schemas.microsoft.com/office/drawing/2014/main" id="{C5019F1D-8043-CA3C-1F0B-B3CAF5A69C89}"/>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10</a:t>
            </a:fld>
            <a:endParaRPr lang="de-DE"/>
          </a:p>
        </p:txBody>
      </p:sp>
      <p:pic>
        <p:nvPicPr>
          <p:cNvPr id="11" name="Picture 41" descr="A black background with white text&#10;&#10;Description automatically generated">
            <a:extLst>
              <a:ext uri="{FF2B5EF4-FFF2-40B4-BE49-F238E27FC236}">
                <a16:creationId xmlns:a16="http://schemas.microsoft.com/office/drawing/2014/main" id="{1CCF05B2-918C-D467-8975-72E8CF48579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70954" y="3064752"/>
            <a:ext cx="1673210" cy="813994"/>
          </a:xfrm>
          <a:prstGeom prst="rect">
            <a:avLst/>
          </a:prstGeom>
        </p:spPr>
      </p:pic>
      <p:pic>
        <p:nvPicPr>
          <p:cNvPr id="12" name="Picture 42" descr="A blue and grey logo&#10;&#10;Description automatically generated">
            <a:extLst>
              <a:ext uri="{FF2B5EF4-FFF2-40B4-BE49-F238E27FC236}">
                <a16:creationId xmlns:a16="http://schemas.microsoft.com/office/drawing/2014/main" id="{A78D128D-A59F-E9D2-32E7-7665FB790F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02125" y="3010850"/>
            <a:ext cx="1438930" cy="886058"/>
          </a:xfrm>
          <a:prstGeom prst="rect">
            <a:avLst/>
          </a:prstGeom>
          <a:ln>
            <a:noFill/>
          </a:ln>
        </p:spPr>
      </p:pic>
      <p:pic>
        <p:nvPicPr>
          <p:cNvPr id="13" name="Picture 43" descr="A green and white logo&#10;&#10;Description automatically generated">
            <a:extLst>
              <a:ext uri="{FF2B5EF4-FFF2-40B4-BE49-F238E27FC236}">
                <a16:creationId xmlns:a16="http://schemas.microsoft.com/office/drawing/2014/main" id="{EE1C4DD0-E684-C084-8EE8-696E5CE799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1914" y="3290867"/>
            <a:ext cx="1533992" cy="410423"/>
          </a:xfrm>
          <a:prstGeom prst="rect">
            <a:avLst/>
          </a:prstGeom>
        </p:spPr>
      </p:pic>
      <p:pic>
        <p:nvPicPr>
          <p:cNvPr id="14" name="Picture 44" descr="A logo for a company&#10;&#10;Description automatically generated">
            <a:extLst>
              <a:ext uri="{FF2B5EF4-FFF2-40B4-BE49-F238E27FC236}">
                <a16:creationId xmlns:a16="http://schemas.microsoft.com/office/drawing/2014/main" id="{C261C024-E61F-0B9C-50B0-4637673AA8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5815" y="3150991"/>
            <a:ext cx="1433690" cy="669055"/>
          </a:xfrm>
          <a:prstGeom prst="rect">
            <a:avLst/>
          </a:prstGeom>
        </p:spPr>
      </p:pic>
      <p:pic>
        <p:nvPicPr>
          <p:cNvPr id="15" name="Picture 4" descr="KUNGLIGA TEKNISKA HOEGSKOLAN (Sweden) – KTH | B-Sports+ | Project">
            <a:extLst>
              <a:ext uri="{FF2B5EF4-FFF2-40B4-BE49-F238E27FC236}">
                <a16:creationId xmlns:a16="http://schemas.microsoft.com/office/drawing/2014/main" id="{42BE86F9-7A47-7362-1457-D7EF2128669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18478" y="4195536"/>
            <a:ext cx="809922" cy="8099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6" descr="A blue logo with a building in the middle&#10;&#10;Description automatically generated">
            <a:extLst>
              <a:ext uri="{FF2B5EF4-FFF2-40B4-BE49-F238E27FC236}">
                <a16:creationId xmlns:a16="http://schemas.microsoft.com/office/drawing/2014/main" id="{47AE50C7-5636-B06E-BCB6-B3D7D5491D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04927" y="4233716"/>
            <a:ext cx="714525" cy="724474"/>
          </a:xfrm>
          <a:prstGeom prst="rect">
            <a:avLst/>
          </a:prstGeom>
        </p:spPr>
      </p:pic>
      <p:pic>
        <p:nvPicPr>
          <p:cNvPr id="17" name="Picture 47" descr="A logo with text and a circle&#10;&#10;Description automatically generated">
            <a:extLst>
              <a:ext uri="{FF2B5EF4-FFF2-40B4-BE49-F238E27FC236}">
                <a16:creationId xmlns:a16="http://schemas.microsoft.com/office/drawing/2014/main" id="{C8BEA13C-157E-CB73-0D5C-0A798ABAC46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56598" y="4152198"/>
            <a:ext cx="903552" cy="903552"/>
          </a:xfrm>
          <a:prstGeom prst="rect">
            <a:avLst/>
          </a:prstGeom>
        </p:spPr>
      </p:pic>
      <p:pic>
        <p:nvPicPr>
          <p:cNvPr id="18" name="Picture 48" descr="A logo with grey circles and red and yellow dots&#10;&#10;Description automatically generated">
            <a:extLst>
              <a:ext uri="{FF2B5EF4-FFF2-40B4-BE49-F238E27FC236}">
                <a16:creationId xmlns:a16="http://schemas.microsoft.com/office/drawing/2014/main" id="{9A9CBFC5-1110-A6A3-0430-B7E8EC0212F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02078" y="5323796"/>
            <a:ext cx="955746" cy="806867"/>
          </a:xfrm>
          <a:prstGeom prst="rect">
            <a:avLst/>
          </a:prstGeom>
        </p:spPr>
      </p:pic>
      <p:pic>
        <p:nvPicPr>
          <p:cNvPr id="19" name="Picture 49" descr="A logo with a green and black letter&#10;&#10;Description automatically generated">
            <a:extLst>
              <a:ext uri="{FF2B5EF4-FFF2-40B4-BE49-F238E27FC236}">
                <a16:creationId xmlns:a16="http://schemas.microsoft.com/office/drawing/2014/main" id="{BBF72761-F4F0-D58A-43CD-BEBBC315D89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081475" y="5323796"/>
            <a:ext cx="656289" cy="862018"/>
          </a:xfrm>
          <a:prstGeom prst="rect">
            <a:avLst/>
          </a:prstGeom>
        </p:spPr>
      </p:pic>
      <p:pic>
        <p:nvPicPr>
          <p:cNvPr id="20" name="Picture 50">
            <a:extLst>
              <a:ext uri="{FF2B5EF4-FFF2-40B4-BE49-F238E27FC236}">
                <a16:creationId xmlns:a16="http://schemas.microsoft.com/office/drawing/2014/main" id="{2F6427B6-3F4B-2E92-ED54-B7DDF749DEF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09383" y="4262008"/>
            <a:ext cx="1713102" cy="652521"/>
          </a:xfrm>
          <a:prstGeom prst="rect">
            <a:avLst/>
          </a:prstGeom>
        </p:spPr>
      </p:pic>
      <p:pic>
        <p:nvPicPr>
          <p:cNvPr id="21" name="Picture 51" descr="A blue and white logo&#10;&#10;Description automatically generated">
            <a:extLst>
              <a:ext uri="{FF2B5EF4-FFF2-40B4-BE49-F238E27FC236}">
                <a16:creationId xmlns:a16="http://schemas.microsoft.com/office/drawing/2014/main" id="{A5DDFA35-9FD6-025E-3DC3-2AB35E53C37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456658" y="5562724"/>
            <a:ext cx="1618551" cy="332555"/>
          </a:xfrm>
          <a:prstGeom prst="rect">
            <a:avLst/>
          </a:prstGeom>
        </p:spPr>
      </p:pic>
      <p:pic>
        <p:nvPicPr>
          <p:cNvPr id="22" name="Picture 52" descr="A black background with red and white text&#10;&#10;Description automatically generated">
            <a:extLst>
              <a:ext uri="{FF2B5EF4-FFF2-40B4-BE49-F238E27FC236}">
                <a16:creationId xmlns:a16="http://schemas.microsoft.com/office/drawing/2014/main" id="{122F1084-68BF-D179-28D3-5443B332541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95945" y="4220087"/>
            <a:ext cx="651289" cy="743982"/>
          </a:xfrm>
          <a:prstGeom prst="rect">
            <a:avLst/>
          </a:prstGeom>
        </p:spPr>
      </p:pic>
      <p:pic>
        <p:nvPicPr>
          <p:cNvPr id="23" name="Picture 53" descr="A blue text on a white background&#10;&#10;Description automatically generated">
            <a:extLst>
              <a:ext uri="{FF2B5EF4-FFF2-40B4-BE49-F238E27FC236}">
                <a16:creationId xmlns:a16="http://schemas.microsoft.com/office/drawing/2014/main" id="{622F09B2-717E-E039-4272-579B6A0A326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671056" y="5507535"/>
            <a:ext cx="1558500" cy="450332"/>
          </a:xfrm>
          <a:prstGeom prst="rect">
            <a:avLst/>
          </a:prstGeom>
        </p:spPr>
      </p:pic>
    </p:spTree>
    <p:extLst>
      <p:ext uri="{BB962C8B-B14F-4D97-AF65-F5344CB8AC3E}">
        <p14:creationId xmlns:p14="http://schemas.microsoft.com/office/powerpoint/2010/main" val="341458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0D0B9-3148-24A0-C681-1DEB19084397}"/>
              </a:ext>
            </a:extLst>
          </p:cNvPr>
          <p:cNvSpPr>
            <a:spLocks noGrp="1"/>
          </p:cNvSpPr>
          <p:nvPr>
            <p:ph type="title"/>
          </p:nvPr>
        </p:nvSpPr>
        <p:spPr>
          <a:xfrm>
            <a:off x="831850" y="2450969"/>
            <a:ext cx="10515600" cy="978031"/>
          </a:xfrm>
        </p:spPr>
        <p:txBody>
          <a:bodyPr/>
          <a:lstStyle/>
          <a:p>
            <a:r>
              <a:rPr lang="de-DE" dirty="0" err="1"/>
              <a:t>Thank</a:t>
            </a:r>
            <a:r>
              <a:rPr lang="de-DE" dirty="0"/>
              <a:t> </a:t>
            </a:r>
            <a:r>
              <a:rPr lang="de-DE" dirty="0" err="1"/>
              <a:t>you</a:t>
            </a:r>
            <a:endParaRPr lang="de-DE" dirty="0"/>
          </a:p>
        </p:txBody>
      </p:sp>
      <p:sp>
        <p:nvSpPr>
          <p:cNvPr id="3" name="Textplatzhalter 2">
            <a:extLst>
              <a:ext uri="{FF2B5EF4-FFF2-40B4-BE49-F238E27FC236}">
                <a16:creationId xmlns:a16="http://schemas.microsoft.com/office/drawing/2014/main" id="{364538C7-F61F-3BFB-DADF-60BF82D83E65}"/>
              </a:ext>
            </a:extLst>
          </p:cNvPr>
          <p:cNvSpPr>
            <a:spLocks noGrp="1"/>
          </p:cNvSpPr>
          <p:nvPr>
            <p:ph type="body" idx="4294967295"/>
          </p:nvPr>
        </p:nvSpPr>
        <p:spPr>
          <a:xfrm>
            <a:off x="831850" y="3458214"/>
            <a:ext cx="7397750" cy="2132718"/>
          </a:xfrm>
        </p:spPr>
        <p:txBody>
          <a:bodyPr>
            <a:normAutofit fontScale="85000" lnSpcReduction="20000"/>
          </a:bodyPr>
          <a:lstStyle/>
          <a:p>
            <a:pPr marL="110490" indent="0">
              <a:lnSpc>
                <a:spcPct val="110000"/>
              </a:lnSpc>
              <a:spcBef>
                <a:spcPts val="1415"/>
              </a:spcBef>
              <a:buClr>
                <a:srgbClr val="000000"/>
              </a:buClr>
              <a:buSzPct val="45000"/>
              <a:buNone/>
            </a:pPr>
            <a:r>
              <a:rPr lang="de-DE" dirty="0"/>
              <a:t>Contact: </a:t>
            </a:r>
          </a:p>
          <a:p>
            <a:pPr marL="110490" indent="0">
              <a:lnSpc>
                <a:spcPct val="110000"/>
              </a:lnSpc>
              <a:spcBef>
                <a:spcPts val="1415"/>
              </a:spcBef>
              <a:buClr>
                <a:srgbClr val="000000"/>
              </a:buClr>
              <a:buSzPct val="45000"/>
              <a:buNone/>
            </a:pPr>
            <a:r>
              <a:rPr lang="en-US" altLang="en-US" dirty="0"/>
              <a:t>Role</a:t>
            </a:r>
          </a:p>
          <a:p>
            <a:pPr marL="110490" indent="0">
              <a:lnSpc>
                <a:spcPct val="40000"/>
              </a:lnSpc>
              <a:spcBef>
                <a:spcPts val="1415"/>
              </a:spcBef>
              <a:buClr>
                <a:srgbClr val="000000"/>
              </a:buClr>
              <a:buSzPct val="45000"/>
              <a:buNone/>
            </a:pPr>
            <a:r>
              <a:rPr lang="en-US" altLang="en-US" dirty="0"/>
              <a:t>Name Surname</a:t>
            </a:r>
          </a:p>
          <a:p>
            <a:pPr marL="110490" indent="0">
              <a:lnSpc>
                <a:spcPct val="40000"/>
              </a:lnSpc>
              <a:spcBef>
                <a:spcPts val="1415"/>
              </a:spcBef>
              <a:buClr>
                <a:srgbClr val="000000"/>
              </a:buClr>
              <a:buSzPct val="45000"/>
              <a:buNone/>
            </a:pPr>
            <a:r>
              <a:rPr lang="en-US" altLang="en-US" dirty="0"/>
              <a:t>Company acronym</a:t>
            </a:r>
          </a:p>
          <a:p>
            <a:pPr marL="110490" indent="0">
              <a:lnSpc>
                <a:spcPct val="40000"/>
              </a:lnSpc>
              <a:spcBef>
                <a:spcPts val="1415"/>
              </a:spcBef>
              <a:buClr>
                <a:srgbClr val="000000"/>
              </a:buClr>
              <a:buSzPct val="45000"/>
              <a:buNone/>
            </a:pPr>
            <a:r>
              <a:rPr lang="en-US" altLang="en-US" dirty="0"/>
              <a:t>Email</a:t>
            </a:r>
          </a:p>
          <a:p>
            <a:pPr marL="0" indent="0">
              <a:buNone/>
            </a:pPr>
            <a:r>
              <a:rPr lang="de-DE" dirty="0"/>
              <a:t> </a:t>
            </a:r>
          </a:p>
        </p:txBody>
      </p:sp>
      <p:sp>
        <p:nvSpPr>
          <p:cNvPr id="4" name="Datumsplatzhalter 3">
            <a:extLst>
              <a:ext uri="{FF2B5EF4-FFF2-40B4-BE49-F238E27FC236}">
                <a16:creationId xmlns:a16="http://schemas.microsoft.com/office/drawing/2014/main" id="{4768E026-422C-934C-D6D6-2B52354318B8}"/>
              </a:ext>
            </a:extLst>
          </p:cNvPr>
          <p:cNvSpPr>
            <a:spLocks noGrp="1"/>
          </p:cNvSpPr>
          <p:nvPr>
            <p:ph type="dt" sz="half" idx="10"/>
          </p:nvPr>
        </p:nvSpPr>
        <p:spPr>
          <a:xfrm>
            <a:off x="838200" y="6356350"/>
            <a:ext cx="2743200" cy="365125"/>
          </a:xfrm>
        </p:spPr>
        <p:txBody>
          <a:bodyPr/>
          <a:lstStyle/>
          <a:p>
            <a:fld id="{B2A84FE0-F58A-4214-8304-2981C87E82B9}" type="datetime1">
              <a:rPr lang="de-DE" smtClean="0"/>
              <a:t>03.08.2023</a:t>
            </a:fld>
            <a:endParaRPr lang="de-DE" dirty="0"/>
          </a:p>
        </p:txBody>
      </p:sp>
      <p:sp>
        <p:nvSpPr>
          <p:cNvPr id="5" name="Fußzeilenplatzhalter 4">
            <a:extLst>
              <a:ext uri="{FF2B5EF4-FFF2-40B4-BE49-F238E27FC236}">
                <a16:creationId xmlns:a16="http://schemas.microsoft.com/office/drawing/2014/main" id="{540D66FD-231A-99B3-80BD-ACABCDD1DF7B}"/>
              </a:ext>
            </a:extLst>
          </p:cNvPr>
          <p:cNvSpPr>
            <a:spLocks noGrp="1"/>
          </p:cNvSpPr>
          <p:nvPr>
            <p:ph type="ftr" sz="quarter" idx="11"/>
          </p:nvPr>
        </p:nvSpPr>
        <p:spPr>
          <a:xfrm>
            <a:off x="4038600" y="6356350"/>
            <a:ext cx="4114800" cy="365125"/>
          </a:xfrm>
        </p:spPr>
        <p:txBody>
          <a:bodyPr/>
          <a:lstStyle/>
          <a:p>
            <a:r>
              <a:rPr lang="de-DE" dirty="0"/>
              <a:t>Meeting </a:t>
            </a:r>
            <a:r>
              <a:rPr lang="de-DE" dirty="0" err="1"/>
              <a:t>xyz</a:t>
            </a:r>
            <a:r>
              <a:rPr lang="de-DE" dirty="0"/>
              <a:t>, </a:t>
            </a:r>
            <a:r>
              <a:rPr lang="de-DE" dirty="0" err="1"/>
              <a:t>location</a:t>
            </a:r>
            <a:endParaRPr lang="de-DE" dirty="0"/>
          </a:p>
        </p:txBody>
      </p:sp>
      <p:sp>
        <p:nvSpPr>
          <p:cNvPr id="6" name="Foliennummernplatzhalter 5">
            <a:extLst>
              <a:ext uri="{FF2B5EF4-FFF2-40B4-BE49-F238E27FC236}">
                <a16:creationId xmlns:a16="http://schemas.microsoft.com/office/drawing/2014/main" id="{C5019F1D-8043-CA3C-1F0B-B3CAF5A69C89}"/>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11</a:t>
            </a:fld>
            <a:endParaRPr lang="de-DE"/>
          </a:p>
        </p:txBody>
      </p:sp>
      <p:pic>
        <p:nvPicPr>
          <p:cNvPr id="9" name="Grafik 8" descr="Ein Bild, das Flagge, Stern, Blau, Electric Blue (Farbe) enthält.&#10;&#10;Automatisch generierte Beschreibung">
            <a:extLst>
              <a:ext uri="{FF2B5EF4-FFF2-40B4-BE49-F238E27FC236}">
                <a16:creationId xmlns:a16="http://schemas.microsoft.com/office/drawing/2014/main" id="{F1ED8574-E8BF-6B70-BA63-E1809A9DCB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5211" y="933948"/>
            <a:ext cx="806929" cy="535263"/>
          </a:xfrm>
          <a:prstGeom prst="rect">
            <a:avLst/>
          </a:prstGeom>
        </p:spPr>
      </p:pic>
      <p:sp>
        <p:nvSpPr>
          <p:cNvPr id="7" name="Textfeld 6">
            <a:extLst>
              <a:ext uri="{FF2B5EF4-FFF2-40B4-BE49-F238E27FC236}">
                <a16:creationId xmlns:a16="http://schemas.microsoft.com/office/drawing/2014/main" id="{FA8B77FC-D485-8331-DC7F-528478941371}"/>
              </a:ext>
            </a:extLst>
          </p:cNvPr>
          <p:cNvSpPr txBox="1"/>
          <p:nvPr/>
        </p:nvSpPr>
        <p:spPr>
          <a:xfrm>
            <a:off x="10085613" y="1547891"/>
            <a:ext cx="1583351" cy="923330"/>
          </a:xfrm>
          <a:prstGeom prst="rect">
            <a:avLst/>
          </a:prstGeom>
          <a:noFill/>
        </p:spPr>
        <p:txBody>
          <a:bodyPr wrap="square">
            <a:spAutoFit/>
          </a:bodyPr>
          <a:lstStyle/>
          <a:p>
            <a:pPr algn="just"/>
            <a:r>
              <a:rPr lang="de-DE" sz="900" dirty="0">
                <a:solidFill>
                  <a:schemeClr val="bg1"/>
                </a:solidFill>
              </a:rPr>
              <a:t>PYRAGRAF </a:t>
            </a:r>
            <a:r>
              <a:rPr lang="de-DE" sz="900" dirty="0" err="1">
                <a:solidFill>
                  <a:schemeClr val="bg1"/>
                </a:solidFill>
              </a:rPr>
              <a:t>has</a:t>
            </a:r>
            <a:r>
              <a:rPr lang="de-DE" sz="900" dirty="0">
                <a:solidFill>
                  <a:schemeClr val="bg1"/>
                </a:solidFill>
              </a:rPr>
              <a:t> </a:t>
            </a:r>
            <a:r>
              <a:rPr lang="de-DE" sz="900" dirty="0" err="1">
                <a:solidFill>
                  <a:schemeClr val="bg1"/>
                </a:solidFill>
              </a:rPr>
              <a:t>received</a:t>
            </a:r>
            <a:r>
              <a:rPr lang="de-DE" sz="900" dirty="0">
                <a:solidFill>
                  <a:schemeClr val="bg1"/>
                </a:solidFill>
              </a:rPr>
              <a:t> </a:t>
            </a:r>
            <a:r>
              <a:rPr lang="de-DE" sz="900" dirty="0" err="1">
                <a:solidFill>
                  <a:schemeClr val="bg1"/>
                </a:solidFill>
              </a:rPr>
              <a:t>funding</a:t>
            </a:r>
            <a:r>
              <a:rPr lang="de-DE" sz="900" dirty="0">
                <a:solidFill>
                  <a:schemeClr val="bg1"/>
                </a:solidFill>
              </a:rPr>
              <a:t> </a:t>
            </a:r>
            <a:r>
              <a:rPr lang="de-DE" sz="900" dirty="0" err="1">
                <a:solidFill>
                  <a:schemeClr val="bg1"/>
                </a:solidFill>
              </a:rPr>
              <a:t>from</a:t>
            </a:r>
            <a:r>
              <a:rPr lang="de-DE" sz="900" dirty="0">
                <a:solidFill>
                  <a:schemeClr val="bg1"/>
                </a:solidFill>
              </a:rPr>
              <a:t> </a:t>
            </a:r>
            <a:r>
              <a:rPr lang="de-DE" sz="900" dirty="0" err="1">
                <a:solidFill>
                  <a:schemeClr val="bg1"/>
                </a:solidFill>
              </a:rPr>
              <a:t>the</a:t>
            </a:r>
            <a:r>
              <a:rPr lang="de-DE" sz="900" dirty="0">
                <a:solidFill>
                  <a:schemeClr val="bg1"/>
                </a:solidFill>
              </a:rPr>
              <a:t> European </a:t>
            </a:r>
            <a:r>
              <a:rPr lang="de-DE" sz="900" dirty="0" err="1">
                <a:solidFill>
                  <a:schemeClr val="bg1"/>
                </a:solidFill>
              </a:rPr>
              <a:t>Union’s</a:t>
            </a:r>
            <a:r>
              <a:rPr lang="de-DE" sz="900" dirty="0">
                <a:solidFill>
                  <a:schemeClr val="bg1"/>
                </a:solidFill>
              </a:rPr>
              <a:t> Horizon Europe </a:t>
            </a:r>
            <a:r>
              <a:rPr lang="de-DE" sz="900" dirty="0" err="1">
                <a:solidFill>
                  <a:schemeClr val="bg1"/>
                </a:solidFill>
              </a:rPr>
              <a:t>research</a:t>
            </a:r>
            <a:r>
              <a:rPr lang="de-DE" sz="900" dirty="0">
                <a:solidFill>
                  <a:schemeClr val="bg1"/>
                </a:solidFill>
              </a:rPr>
              <a:t> and </a:t>
            </a:r>
            <a:r>
              <a:rPr lang="de-DE" sz="900" dirty="0" err="1">
                <a:solidFill>
                  <a:schemeClr val="bg1"/>
                </a:solidFill>
              </a:rPr>
              <a:t>innovation</a:t>
            </a:r>
            <a:r>
              <a:rPr lang="de-DE" sz="900" dirty="0">
                <a:solidFill>
                  <a:schemeClr val="bg1"/>
                </a:solidFill>
              </a:rPr>
              <a:t> </a:t>
            </a:r>
            <a:r>
              <a:rPr lang="de-DE" sz="900" dirty="0" err="1">
                <a:solidFill>
                  <a:schemeClr val="bg1"/>
                </a:solidFill>
              </a:rPr>
              <a:t>programme</a:t>
            </a:r>
            <a:r>
              <a:rPr lang="de-DE" sz="900" dirty="0">
                <a:solidFill>
                  <a:schemeClr val="bg1"/>
                </a:solidFill>
              </a:rPr>
              <a:t> </a:t>
            </a:r>
            <a:r>
              <a:rPr lang="de-DE" sz="900" dirty="0" err="1">
                <a:solidFill>
                  <a:schemeClr val="bg1"/>
                </a:solidFill>
              </a:rPr>
              <a:t>under</a:t>
            </a:r>
            <a:r>
              <a:rPr lang="de-DE" sz="900" dirty="0">
                <a:solidFill>
                  <a:schemeClr val="bg1"/>
                </a:solidFill>
              </a:rPr>
              <a:t> </a:t>
            </a:r>
            <a:r>
              <a:rPr lang="de-DE" sz="900" dirty="0" err="1">
                <a:solidFill>
                  <a:schemeClr val="bg1"/>
                </a:solidFill>
              </a:rPr>
              <a:t>grant</a:t>
            </a:r>
            <a:r>
              <a:rPr lang="de-DE" sz="900" dirty="0">
                <a:solidFill>
                  <a:schemeClr val="bg1"/>
                </a:solidFill>
              </a:rPr>
              <a:t> </a:t>
            </a:r>
            <a:r>
              <a:rPr lang="de-DE" sz="900" dirty="0" err="1">
                <a:solidFill>
                  <a:schemeClr val="bg1"/>
                </a:solidFill>
              </a:rPr>
              <a:t>agreement</a:t>
            </a:r>
            <a:r>
              <a:rPr lang="de-DE" sz="900" dirty="0">
                <a:solidFill>
                  <a:schemeClr val="bg1"/>
                </a:solidFill>
              </a:rPr>
              <a:t> </a:t>
            </a:r>
            <a:r>
              <a:rPr lang="de-DE" sz="900" dirty="0" err="1">
                <a:solidFill>
                  <a:schemeClr val="bg1"/>
                </a:solidFill>
              </a:rPr>
              <a:t>no</a:t>
            </a:r>
            <a:r>
              <a:rPr lang="de-DE" sz="900" dirty="0">
                <a:solidFill>
                  <a:schemeClr val="bg1"/>
                </a:solidFill>
              </a:rPr>
              <a:t>. 101114608</a:t>
            </a:r>
          </a:p>
        </p:txBody>
      </p:sp>
      <p:pic>
        <p:nvPicPr>
          <p:cNvPr id="11" name="Grafik 10" descr="Ein Bild, das Logo, Vogel, Design enthält.&#10;&#10;Automatisch generierte Beschreibung">
            <a:hlinkClick r:id="rId3"/>
            <a:extLst>
              <a:ext uri="{FF2B5EF4-FFF2-40B4-BE49-F238E27FC236}">
                <a16:creationId xmlns:a16="http://schemas.microsoft.com/office/drawing/2014/main" id="{DD649060-E527-3867-54A4-9E7670E03CBA}"/>
              </a:ext>
            </a:extLst>
          </p:cNvPr>
          <p:cNvPicPr>
            <a:picLocks noChangeAspect="1"/>
          </p:cNvPicPr>
          <p:nvPr/>
        </p:nvPicPr>
        <p:blipFill rotWithShape="1">
          <a:blip r:embed="rId4" cstate="screen">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1012371" y="5590932"/>
            <a:ext cx="435429" cy="433807"/>
          </a:xfrm>
          <a:prstGeom prst="rect">
            <a:avLst/>
          </a:prstGeom>
        </p:spPr>
      </p:pic>
      <p:pic>
        <p:nvPicPr>
          <p:cNvPr id="13" name="Grafik 12" descr="Ein Bild, das Logo, Grafiken, Symbol, Schrift enthält.&#10;&#10;Automatisch generierte Beschreibung">
            <a:hlinkClick r:id="rId6"/>
            <a:extLst>
              <a:ext uri="{FF2B5EF4-FFF2-40B4-BE49-F238E27FC236}">
                <a16:creationId xmlns:a16="http://schemas.microsoft.com/office/drawing/2014/main" id="{0C8F6D92-89FA-9B2D-4A2F-8BA5DE8D132F}"/>
              </a:ext>
            </a:extLst>
          </p:cNvPr>
          <p:cNvPicPr>
            <a:picLocks noChangeAspect="1"/>
          </p:cNvPicPr>
          <p:nvPr/>
        </p:nvPicPr>
        <p:blipFill>
          <a:blip r:embed="rId7" cstate="screen">
            <a:clrChange>
              <a:clrFrom>
                <a:srgbClr val="FFFEFA"/>
              </a:clrFrom>
              <a:clrTo>
                <a:srgbClr val="FFFEFA">
                  <a:alpha val="0"/>
                </a:srgbClr>
              </a:clrTo>
            </a:clrChang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1583869" y="5610094"/>
            <a:ext cx="395482" cy="395482"/>
          </a:xfrm>
          <a:prstGeom prst="rect">
            <a:avLst/>
          </a:prstGeom>
        </p:spPr>
      </p:pic>
    </p:spTree>
    <p:extLst>
      <p:ext uri="{BB962C8B-B14F-4D97-AF65-F5344CB8AC3E}">
        <p14:creationId xmlns:p14="http://schemas.microsoft.com/office/powerpoint/2010/main" val="1219496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273BD9F-20B5-E131-DD9F-B7E47A5056CF}"/>
              </a:ext>
            </a:extLst>
          </p:cNvPr>
          <p:cNvSpPr>
            <a:spLocks noGrp="1"/>
          </p:cNvSpPr>
          <p:nvPr>
            <p:ph type="dt" sz="half" idx="10"/>
          </p:nvPr>
        </p:nvSpPr>
        <p:spPr>
          <a:xfrm>
            <a:off x="838200" y="6356350"/>
            <a:ext cx="2743200" cy="365125"/>
          </a:xfrm>
        </p:spPr>
        <p:txBody>
          <a:bodyPr/>
          <a:lstStyle/>
          <a:p>
            <a:fld id="{F5FC2C6D-84CB-40CD-8945-0375D17E143C}" type="datetime1">
              <a:rPr lang="de-DE" smtClean="0"/>
              <a:t>03.08.2023</a:t>
            </a:fld>
            <a:endParaRPr lang="de-DE" dirty="0"/>
          </a:p>
        </p:txBody>
      </p:sp>
      <p:sp>
        <p:nvSpPr>
          <p:cNvPr id="3" name="Fußzeilenplatzhalter 2">
            <a:extLst>
              <a:ext uri="{FF2B5EF4-FFF2-40B4-BE49-F238E27FC236}">
                <a16:creationId xmlns:a16="http://schemas.microsoft.com/office/drawing/2014/main" id="{21853FF0-A2C6-C2DF-29BA-0CE97A3BE773}"/>
              </a:ext>
            </a:extLst>
          </p:cNvPr>
          <p:cNvSpPr>
            <a:spLocks noGrp="1"/>
          </p:cNvSpPr>
          <p:nvPr>
            <p:ph type="ftr" sz="quarter" idx="11"/>
          </p:nvPr>
        </p:nvSpPr>
        <p:spPr>
          <a:xfrm>
            <a:off x="4038600" y="6356350"/>
            <a:ext cx="4114800" cy="365125"/>
          </a:xfrm>
        </p:spPr>
        <p:txBody>
          <a:bodyPr/>
          <a:lstStyle/>
          <a:p>
            <a:r>
              <a:rPr lang="de-DE"/>
              <a:t>Meeting xyz, Munich</a:t>
            </a:r>
          </a:p>
        </p:txBody>
      </p:sp>
      <p:sp>
        <p:nvSpPr>
          <p:cNvPr id="4" name="Foliennummernplatzhalter 3">
            <a:extLst>
              <a:ext uri="{FF2B5EF4-FFF2-40B4-BE49-F238E27FC236}">
                <a16:creationId xmlns:a16="http://schemas.microsoft.com/office/drawing/2014/main" id="{F254AD61-D651-BFB2-3DFC-CCD662EE8C43}"/>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12</a:t>
            </a:fld>
            <a:endParaRPr lang="de-DE"/>
          </a:p>
        </p:txBody>
      </p:sp>
      <p:sp>
        <p:nvSpPr>
          <p:cNvPr id="6" name="Title 8">
            <a:extLst>
              <a:ext uri="{FF2B5EF4-FFF2-40B4-BE49-F238E27FC236}">
                <a16:creationId xmlns:a16="http://schemas.microsoft.com/office/drawing/2014/main" id="{14EBFD49-5A76-A57C-1576-E20632AF3EAF}"/>
              </a:ext>
            </a:extLst>
          </p:cNvPr>
          <p:cNvSpPr txBox="1">
            <a:spLocks/>
          </p:cNvSpPr>
          <p:nvPr/>
        </p:nvSpPr>
        <p:spPr>
          <a:xfrm>
            <a:off x="7190913" y="1517904"/>
            <a:ext cx="3891615" cy="2796945"/>
          </a:xfrm>
          <a:prstGeom prst="rect">
            <a:avLst/>
          </a:prstGeom>
        </p:spPr>
        <p:txBody>
          <a:bodyPr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rPr>
              <a:t>PYRAGRAF</a:t>
            </a:r>
            <a:endParaRPr lang="en-US" dirty="0">
              <a:solidFill>
                <a:schemeClr val="bg1"/>
              </a:solidFill>
            </a:endParaRPr>
          </a:p>
        </p:txBody>
      </p:sp>
      <p:pic>
        <p:nvPicPr>
          <p:cNvPr id="8" name="Picture 5" descr="A logo with green and yellow leaves&#10;&#10;Description automatically generated">
            <a:extLst>
              <a:ext uri="{FF2B5EF4-FFF2-40B4-BE49-F238E27FC236}">
                <a16:creationId xmlns:a16="http://schemas.microsoft.com/office/drawing/2014/main" id="{0DF2EA87-D39E-A44F-A5CE-007DA860D8B7}"/>
              </a:ext>
            </a:extLst>
          </p:cNvPr>
          <p:cNvPicPr>
            <a:picLocks noChangeAspect="1"/>
          </p:cNvPicPr>
          <p:nvPr/>
        </p:nvPicPr>
        <p:blipFill>
          <a:blip r:embed="rId2" cstate="screen">
            <a:clrChange>
              <a:clrFrom>
                <a:srgbClr val="FFFFFF"/>
              </a:clrFrom>
              <a:clrTo>
                <a:srgbClr val="FFFFFF">
                  <a:alpha val="0"/>
                </a:srgbClr>
              </a:clrTo>
            </a:clrChange>
            <a:biLevel thresh="50000"/>
            <a:extLst>
              <a:ext uri="{28A0092B-C50C-407E-A947-70E740481C1C}">
                <a14:useLocalDpi xmlns:a14="http://schemas.microsoft.com/office/drawing/2010/main"/>
              </a:ext>
            </a:extLst>
          </a:blip>
          <a:stretch>
            <a:fillRect/>
          </a:stretch>
        </p:blipFill>
        <p:spPr>
          <a:xfrm>
            <a:off x="136080" y="244369"/>
            <a:ext cx="952492" cy="621603"/>
          </a:xfrm>
          <a:prstGeom prst="rect">
            <a:avLst/>
          </a:prstGeom>
        </p:spPr>
      </p:pic>
      <p:sp>
        <p:nvSpPr>
          <p:cNvPr id="9" name="Rectangle 10">
            <a:extLst>
              <a:ext uri="{FF2B5EF4-FFF2-40B4-BE49-F238E27FC236}">
                <a16:creationId xmlns:a16="http://schemas.microsoft.com/office/drawing/2014/main" id="{0E7A9D3E-68A7-73EF-6681-79A7A6F3755B}"/>
              </a:ext>
              <a:ext uri="{C183D7F6-B498-43B3-948B-1728B52AA6E4}">
                <adec:decorative xmlns:adec="http://schemas.microsoft.com/office/drawing/2017/decorative" val="1"/>
              </a:ext>
            </a:extLst>
          </p:cNvPr>
          <p:cNvSpPr/>
          <p:nvPr/>
        </p:nvSpPr>
        <p:spPr>
          <a:xfrm>
            <a:off x="1" y="0"/>
            <a:ext cx="12191999" cy="6858000"/>
          </a:xfrm>
          <a:prstGeom prst="rect">
            <a:avLst/>
          </a:prstGeom>
          <a:gradFill flip="none" rotWithShape="1">
            <a:gsLst>
              <a:gs pos="7000">
                <a:srgbClr val="1AB54E"/>
              </a:gs>
              <a:gs pos="92000">
                <a:srgbClr val="FBA801"/>
              </a:gs>
            </a:gsLst>
            <a:lin ang="72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a:ea typeface="+mn-ea"/>
              <a:cs typeface="+mn-cs"/>
            </a:endParaRPr>
          </a:p>
        </p:txBody>
      </p:sp>
    </p:spTree>
    <p:extLst>
      <p:ext uri="{BB962C8B-B14F-4D97-AF65-F5344CB8AC3E}">
        <p14:creationId xmlns:p14="http://schemas.microsoft.com/office/powerpoint/2010/main" val="168988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BD5A-F456-3805-F750-186872C0A370}"/>
              </a:ext>
            </a:extLst>
          </p:cNvPr>
          <p:cNvSpPr>
            <a:spLocks noGrp="1"/>
          </p:cNvSpPr>
          <p:nvPr>
            <p:ph type="title"/>
          </p:nvPr>
        </p:nvSpPr>
        <p:spPr/>
        <p:txBody>
          <a:bodyPr/>
          <a:lstStyle/>
          <a:p>
            <a:r>
              <a:rPr lang="de-DE" dirty="0"/>
              <a:t>Title</a:t>
            </a:r>
          </a:p>
        </p:txBody>
      </p:sp>
      <p:sp>
        <p:nvSpPr>
          <p:cNvPr id="3" name="Inhaltsplatzhalter 2">
            <a:extLst>
              <a:ext uri="{FF2B5EF4-FFF2-40B4-BE49-F238E27FC236}">
                <a16:creationId xmlns:a16="http://schemas.microsoft.com/office/drawing/2014/main" id="{4E885423-A2F7-1E47-1C54-E0D29B9D8F66}"/>
              </a:ext>
            </a:extLst>
          </p:cNvPr>
          <p:cNvSpPr>
            <a:spLocks noGrp="1"/>
          </p:cNvSpPr>
          <p:nvPr>
            <p:ph idx="1"/>
          </p:nvPr>
        </p:nvSpPr>
        <p:spPr>
          <a:xfrm>
            <a:off x="838200" y="1825625"/>
            <a:ext cx="5078186" cy="4351338"/>
          </a:xfrm>
        </p:spPr>
        <p:txBody>
          <a:bodyPr/>
          <a:lstStyle/>
          <a:p>
            <a:pPr marL="0" indent="0">
              <a:buNone/>
            </a:pPr>
            <a:r>
              <a:rPr lang="de-DE" dirty="0"/>
              <a:t>Text</a:t>
            </a:r>
          </a:p>
        </p:txBody>
      </p:sp>
      <p:sp>
        <p:nvSpPr>
          <p:cNvPr id="4" name="Datumsplatzhalter 3">
            <a:extLst>
              <a:ext uri="{FF2B5EF4-FFF2-40B4-BE49-F238E27FC236}">
                <a16:creationId xmlns:a16="http://schemas.microsoft.com/office/drawing/2014/main" id="{468A931C-D4DA-C2F0-6192-9CD0912CBEC1}"/>
              </a:ext>
            </a:extLst>
          </p:cNvPr>
          <p:cNvSpPr>
            <a:spLocks noGrp="1"/>
          </p:cNvSpPr>
          <p:nvPr>
            <p:ph type="dt" sz="half" idx="10"/>
          </p:nvPr>
        </p:nvSpPr>
        <p:spPr/>
        <p:txBody>
          <a:bodyPr/>
          <a:lstStyle/>
          <a:p>
            <a:fld id="{64E90530-3ADA-428C-9BDB-FDFB036DEF02}" type="datetime1">
              <a:rPr lang="de-DE" smtClean="0"/>
              <a:t>03.08.2023</a:t>
            </a:fld>
            <a:r>
              <a:rPr lang="de-DE" dirty="0"/>
              <a:t>.</a:t>
            </a:r>
          </a:p>
        </p:txBody>
      </p:sp>
      <p:sp>
        <p:nvSpPr>
          <p:cNvPr id="5" name="Fußzeilenplatzhalter 4">
            <a:extLst>
              <a:ext uri="{FF2B5EF4-FFF2-40B4-BE49-F238E27FC236}">
                <a16:creationId xmlns:a16="http://schemas.microsoft.com/office/drawing/2014/main" id="{B7E01A98-26AF-732F-C663-9991C4D0566E}"/>
              </a:ext>
            </a:extLst>
          </p:cNvPr>
          <p:cNvSpPr>
            <a:spLocks noGrp="1"/>
          </p:cNvSpPr>
          <p:nvPr>
            <p:ph type="ftr" sz="quarter" idx="11"/>
          </p:nvPr>
        </p:nvSpPr>
        <p:spPr/>
        <p:txBody>
          <a:bodyPr/>
          <a:lstStyle/>
          <a:p>
            <a:r>
              <a:rPr lang="de-DE" dirty="0"/>
              <a:t>Meeting </a:t>
            </a:r>
            <a:r>
              <a:rPr lang="de-DE" dirty="0" err="1"/>
              <a:t>xyz</a:t>
            </a:r>
            <a:r>
              <a:rPr lang="de-DE" dirty="0"/>
              <a:t>, </a:t>
            </a:r>
            <a:r>
              <a:rPr lang="de-DE" dirty="0" err="1"/>
              <a:t>location</a:t>
            </a:r>
            <a:endParaRPr lang="de-DE" dirty="0"/>
          </a:p>
        </p:txBody>
      </p:sp>
      <p:sp>
        <p:nvSpPr>
          <p:cNvPr id="6" name="Foliennummernplatzhalter 5">
            <a:extLst>
              <a:ext uri="{FF2B5EF4-FFF2-40B4-BE49-F238E27FC236}">
                <a16:creationId xmlns:a16="http://schemas.microsoft.com/office/drawing/2014/main" id="{8473A463-6386-7146-13FF-7380BBCFE35F}"/>
              </a:ext>
            </a:extLst>
          </p:cNvPr>
          <p:cNvSpPr>
            <a:spLocks noGrp="1"/>
          </p:cNvSpPr>
          <p:nvPr>
            <p:ph type="sldNum" sz="quarter" idx="12"/>
          </p:nvPr>
        </p:nvSpPr>
        <p:spPr/>
        <p:txBody>
          <a:bodyPr/>
          <a:lstStyle/>
          <a:p>
            <a:fld id="{94C4A809-3A97-4144-B13E-BF5A5AB21E75}" type="slidenum">
              <a:rPr lang="de-DE" smtClean="0"/>
              <a:t>2</a:t>
            </a:fld>
            <a:endParaRPr lang="de-DE"/>
          </a:p>
        </p:txBody>
      </p:sp>
      <p:pic>
        <p:nvPicPr>
          <p:cNvPr id="7" name="Picture Placeholder 4" descr="A green and white diamond shaped sign&#10;&#10;Description automatically generated">
            <a:extLst>
              <a:ext uri="{FF2B5EF4-FFF2-40B4-BE49-F238E27FC236}">
                <a16:creationId xmlns:a16="http://schemas.microsoft.com/office/drawing/2014/main" id="{5DABA1B0-7C49-3C34-1AE2-025E47071DF6}"/>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l="-8588" t="-541" r="-8047"/>
          <a:stretch/>
        </p:blipFill>
        <p:spPr>
          <a:xfrm>
            <a:off x="5705475" y="1209675"/>
            <a:ext cx="5303520" cy="4572000"/>
          </a:xfrm>
          <a:prstGeom prst="rect">
            <a:avLst/>
          </a:prstGeom>
        </p:spPr>
      </p:pic>
    </p:spTree>
    <p:extLst>
      <p:ext uri="{BB962C8B-B14F-4D97-AF65-F5344CB8AC3E}">
        <p14:creationId xmlns:p14="http://schemas.microsoft.com/office/powerpoint/2010/main" val="313227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B1C94-8E86-92B4-8B9B-C61BF99EC8F2}"/>
              </a:ext>
            </a:extLst>
          </p:cNvPr>
          <p:cNvSpPr>
            <a:spLocks noGrp="1"/>
          </p:cNvSpPr>
          <p:nvPr>
            <p:ph type="title"/>
          </p:nvPr>
        </p:nvSpPr>
        <p:spPr/>
        <p:txBody>
          <a:bodyPr/>
          <a:lstStyle/>
          <a:p>
            <a:r>
              <a:rPr lang="de-DE" dirty="0"/>
              <a:t>Title</a:t>
            </a:r>
          </a:p>
        </p:txBody>
      </p:sp>
      <p:sp>
        <p:nvSpPr>
          <p:cNvPr id="3" name="Inhaltsplatzhalter 2">
            <a:extLst>
              <a:ext uri="{FF2B5EF4-FFF2-40B4-BE49-F238E27FC236}">
                <a16:creationId xmlns:a16="http://schemas.microsoft.com/office/drawing/2014/main" id="{59D07557-249C-9FD1-53C1-B325B9923D99}"/>
              </a:ext>
            </a:extLst>
          </p:cNvPr>
          <p:cNvSpPr>
            <a:spLocks noGrp="1"/>
          </p:cNvSpPr>
          <p:nvPr>
            <p:ph sz="half" idx="1"/>
          </p:nvPr>
        </p:nvSpPr>
        <p:spPr/>
        <p:txBody>
          <a:bodyPr>
            <a:normAutofit/>
          </a:body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a:p>
            <a:r>
              <a:rPr lang="de-DE" dirty="0"/>
              <a:t>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a:t>
            </a:r>
          </a:p>
        </p:txBody>
      </p:sp>
      <p:sp>
        <p:nvSpPr>
          <p:cNvPr id="4" name="Inhaltsplatzhalter 3">
            <a:extLst>
              <a:ext uri="{FF2B5EF4-FFF2-40B4-BE49-F238E27FC236}">
                <a16:creationId xmlns:a16="http://schemas.microsoft.com/office/drawing/2014/main" id="{56383A74-55E4-352C-FC96-283A007A9A04}"/>
              </a:ext>
            </a:extLst>
          </p:cNvPr>
          <p:cNvSpPr>
            <a:spLocks noGrp="1"/>
          </p:cNvSpPr>
          <p:nvPr>
            <p:ph sz="half" idx="2"/>
          </p:nvPr>
        </p:nvSpPr>
        <p:spPr/>
        <p:txBody>
          <a:bodyPr>
            <a:normAutofit/>
          </a:bodyPr>
          <a:lstStyle/>
          <a:p>
            <a:r>
              <a:rPr lang="de-DE" dirty="0"/>
              <a:t>Text</a:t>
            </a:r>
          </a:p>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a:p>
            <a:r>
              <a:rPr lang="de-DE" dirty="0"/>
              <a:t>Text</a:t>
            </a:r>
          </a:p>
        </p:txBody>
      </p:sp>
      <p:sp>
        <p:nvSpPr>
          <p:cNvPr id="5" name="Datumsplatzhalter 4">
            <a:extLst>
              <a:ext uri="{FF2B5EF4-FFF2-40B4-BE49-F238E27FC236}">
                <a16:creationId xmlns:a16="http://schemas.microsoft.com/office/drawing/2014/main" id="{D677A048-7D59-9C3E-8579-7E8B7BE9ACEA}"/>
              </a:ext>
            </a:extLst>
          </p:cNvPr>
          <p:cNvSpPr>
            <a:spLocks noGrp="1"/>
          </p:cNvSpPr>
          <p:nvPr>
            <p:ph type="dt" sz="half" idx="10"/>
          </p:nvPr>
        </p:nvSpPr>
        <p:spPr>
          <a:xfrm>
            <a:off x="838200" y="6356350"/>
            <a:ext cx="2743200" cy="365125"/>
          </a:xfrm>
        </p:spPr>
        <p:txBody>
          <a:bodyPr/>
          <a:lstStyle/>
          <a:p>
            <a:fld id="{B3C104F2-6E72-4597-8AAC-BFE7E1BE6B9D}" type="datetime1">
              <a:rPr lang="de-DE" smtClean="0"/>
              <a:t>03.08.2023</a:t>
            </a:fld>
            <a:endParaRPr lang="de-DE" dirty="0"/>
          </a:p>
        </p:txBody>
      </p:sp>
      <p:sp>
        <p:nvSpPr>
          <p:cNvPr id="6" name="Fußzeilenplatzhalter 5">
            <a:extLst>
              <a:ext uri="{FF2B5EF4-FFF2-40B4-BE49-F238E27FC236}">
                <a16:creationId xmlns:a16="http://schemas.microsoft.com/office/drawing/2014/main" id="{38E73DF6-1AC1-FE90-BCD6-6C352D84B108}"/>
              </a:ext>
            </a:extLst>
          </p:cNvPr>
          <p:cNvSpPr>
            <a:spLocks noGrp="1"/>
          </p:cNvSpPr>
          <p:nvPr>
            <p:ph type="ftr" sz="quarter" idx="11"/>
          </p:nvPr>
        </p:nvSpPr>
        <p:spPr>
          <a:xfrm>
            <a:off x="4038600" y="6356350"/>
            <a:ext cx="4114800" cy="365125"/>
          </a:xfrm>
        </p:spPr>
        <p:txBody>
          <a:bodyPr/>
          <a:lstStyle/>
          <a:p>
            <a:r>
              <a:rPr lang="de-DE" dirty="0"/>
              <a:t>Meeting </a:t>
            </a:r>
            <a:r>
              <a:rPr lang="de-DE" dirty="0" err="1"/>
              <a:t>xyz</a:t>
            </a:r>
            <a:r>
              <a:rPr lang="de-DE" dirty="0"/>
              <a:t>, </a:t>
            </a:r>
            <a:r>
              <a:rPr lang="de-DE" dirty="0" err="1"/>
              <a:t>location</a:t>
            </a:r>
            <a:endParaRPr lang="de-DE" dirty="0"/>
          </a:p>
        </p:txBody>
      </p:sp>
      <p:sp>
        <p:nvSpPr>
          <p:cNvPr id="7" name="Foliennummernplatzhalter 6">
            <a:extLst>
              <a:ext uri="{FF2B5EF4-FFF2-40B4-BE49-F238E27FC236}">
                <a16:creationId xmlns:a16="http://schemas.microsoft.com/office/drawing/2014/main" id="{31B94DCD-E2F3-B691-1068-6AE69FBD1B92}"/>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3</a:t>
            </a:fld>
            <a:endParaRPr lang="de-DE"/>
          </a:p>
        </p:txBody>
      </p:sp>
    </p:spTree>
    <p:extLst>
      <p:ext uri="{BB962C8B-B14F-4D97-AF65-F5344CB8AC3E}">
        <p14:creationId xmlns:p14="http://schemas.microsoft.com/office/powerpoint/2010/main" val="360356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B1C94-8E86-92B4-8B9B-C61BF99EC8F2}"/>
              </a:ext>
            </a:extLst>
          </p:cNvPr>
          <p:cNvSpPr>
            <a:spLocks noGrp="1"/>
          </p:cNvSpPr>
          <p:nvPr>
            <p:ph type="title"/>
          </p:nvPr>
        </p:nvSpPr>
        <p:spPr/>
        <p:txBody>
          <a:bodyPr/>
          <a:lstStyle/>
          <a:p>
            <a:r>
              <a:rPr lang="de-DE" dirty="0"/>
              <a:t>Title</a:t>
            </a:r>
          </a:p>
        </p:txBody>
      </p:sp>
      <p:sp>
        <p:nvSpPr>
          <p:cNvPr id="3" name="Inhaltsplatzhalter 2">
            <a:extLst>
              <a:ext uri="{FF2B5EF4-FFF2-40B4-BE49-F238E27FC236}">
                <a16:creationId xmlns:a16="http://schemas.microsoft.com/office/drawing/2014/main" id="{59D07557-249C-9FD1-53C1-B325B9923D99}"/>
              </a:ext>
            </a:extLst>
          </p:cNvPr>
          <p:cNvSpPr>
            <a:spLocks noGrp="1"/>
          </p:cNvSpPr>
          <p:nvPr>
            <p:ph sz="half" idx="1"/>
          </p:nvPr>
        </p:nvSpPr>
        <p:spPr/>
        <p:txBody>
          <a:bodyPr/>
          <a:lstStyle/>
          <a:p>
            <a:pPr marL="0" indent="0">
              <a:buNone/>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a:p>
            <a:pPr marL="0" indent="0">
              <a:buNone/>
            </a:pPr>
            <a:r>
              <a:rPr lang="de-DE" dirty="0"/>
              <a:t>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a:t>
            </a:r>
          </a:p>
        </p:txBody>
      </p:sp>
      <p:sp>
        <p:nvSpPr>
          <p:cNvPr id="5" name="Datumsplatzhalter 4">
            <a:extLst>
              <a:ext uri="{FF2B5EF4-FFF2-40B4-BE49-F238E27FC236}">
                <a16:creationId xmlns:a16="http://schemas.microsoft.com/office/drawing/2014/main" id="{D677A048-7D59-9C3E-8579-7E8B7BE9ACEA}"/>
              </a:ext>
            </a:extLst>
          </p:cNvPr>
          <p:cNvSpPr>
            <a:spLocks noGrp="1"/>
          </p:cNvSpPr>
          <p:nvPr>
            <p:ph type="dt" sz="half" idx="10"/>
          </p:nvPr>
        </p:nvSpPr>
        <p:spPr>
          <a:xfrm>
            <a:off x="838200" y="6356350"/>
            <a:ext cx="2743200" cy="365125"/>
          </a:xfrm>
        </p:spPr>
        <p:txBody>
          <a:bodyPr/>
          <a:lstStyle/>
          <a:p>
            <a:fld id="{B3C104F2-6E72-4597-8AAC-BFE7E1BE6B9D}" type="datetime1">
              <a:rPr lang="de-DE" smtClean="0"/>
              <a:t>03.08.2023</a:t>
            </a:fld>
            <a:endParaRPr lang="de-DE"/>
          </a:p>
        </p:txBody>
      </p:sp>
      <p:sp>
        <p:nvSpPr>
          <p:cNvPr id="6" name="Fußzeilenplatzhalter 5">
            <a:extLst>
              <a:ext uri="{FF2B5EF4-FFF2-40B4-BE49-F238E27FC236}">
                <a16:creationId xmlns:a16="http://schemas.microsoft.com/office/drawing/2014/main" id="{38E73DF6-1AC1-FE90-BCD6-6C352D84B108}"/>
              </a:ext>
            </a:extLst>
          </p:cNvPr>
          <p:cNvSpPr>
            <a:spLocks noGrp="1"/>
          </p:cNvSpPr>
          <p:nvPr>
            <p:ph type="ftr" sz="quarter" idx="11"/>
          </p:nvPr>
        </p:nvSpPr>
        <p:spPr>
          <a:xfrm>
            <a:off x="4038600" y="6356350"/>
            <a:ext cx="4114800" cy="365125"/>
          </a:xfrm>
        </p:spPr>
        <p:txBody>
          <a:bodyPr/>
          <a:lstStyle/>
          <a:p>
            <a:r>
              <a:rPr lang="de-DE"/>
              <a:t>Meeting xyz, Munich</a:t>
            </a:r>
          </a:p>
        </p:txBody>
      </p:sp>
      <p:sp>
        <p:nvSpPr>
          <p:cNvPr id="7" name="Foliennummernplatzhalter 6">
            <a:extLst>
              <a:ext uri="{FF2B5EF4-FFF2-40B4-BE49-F238E27FC236}">
                <a16:creationId xmlns:a16="http://schemas.microsoft.com/office/drawing/2014/main" id="{31B94DCD-E2F3-B691-1068-6AE69FBD1B92}"/>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4</a:t>
            </a:fld>
            <a:endParaRPr lang="de-DE"/>
          </a:p>
        </p:txBody>
      </p:sp>
      <p:pic>
        <p:nvPicPr>
          <p:cNvPr id="10" name="Picture Placeholder 11" descr="Bird's eye view of a person's hand planting">
            <a:extLst>
              <a:ext uri="{FF2B5EF4-FFF2-40B4-BE49-F238E27FC236}">
                <a16:creationId xmlns:a16="http://schemas.microsoft.com/office/drawing/2014/main" id="{0505EDB6-79B0-1840-FA56-82252BBEF46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571923" y="1079430"/>
            <a:ext cx="4562856" cy="2441448"/>
          </a:xfrm>
          <a:prstGeom prst="rect">
            <a:avLst/>
          </a:prstGeom>
        </p:spPr>
      </p:pic>
      <p:pic>
        <p:nvPicPr>
          <p:cNvPr id="11" name="Picture Placeholder 21" descr="Close-up of vegetable plant in garden">
            <a:extLst>
              <a:ext uri="{FF2B5EF4-FFF2-40B4-BE49-F238E27FC236}">
                <a16:creationId xmlns:a16="http://schemas.microsoft.com/office/drawing/2014/main" id="{2255784C-D0B8-9907-10B0-3195E0E3D95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571923" y="3789535"/>
            <a:ext cx="4562856" cy="2441448"/>
          </a:xfrm>
          <a:prstGeom prst="rect">
            <a:avLst/>
          </a:prstGeom>
        </p:spPr>
      </p:pic>
    </p:spTree>
    <p:extLst>
      <p:ext uri="{BB962C8B-B14F-4D97-AF65-F5344CB8AC3E}">
        <p14:creationId xmlns:p14="http://schemas.microsoft.com/office/powerpoint/2010/main" val="94051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D6BF4-DC82-4EFC-EF53-9ECBE5E9D921}"/>
              </a:ext>
            </a:extLst>
          </p:cNvPr>
          <p:cNvSpPr>
            <a:spLocks noGrp="1"/>
          </p:cNvSpPr>
          <p:nvPr>
            <p:ph type="title"/>
          </p:nvPr>
        </p:nvSpPr>
        <p:spPr/>
        <p:txBody>
          <a:bodyPr/>
          <a:lstStyle/>
          <a:p>
            <a:r>
              <a:rPr lang="de-DE" dirty="0"/>
              <a:t>Table</a:t>
            </a:r>
          </a:p>
        </p:txBody>
      </p:sp>
      <p:sp>
        <p:nvSpPr>
          <p:cNvPr id="3" name="Datumsplatzhalter 2">
            <a:extLst>
              <a:ext uri="{FF2B5EF4-FFF2-40B4-BE49-F238E27FC236}">
                <a16:creationId xmlns:a16="http://schemas.microsoft.com/office/drawing/2014/main" id="{2E053EE8-8B2A-6805-4D63-F0F44D539ED7}"/>
              </a:ext>
            </a:extLst>
          </p:cNvPr>
          <p:cNvSpPr>
            <a:spLocks noGrp="1"/>
          </p:cNvSpPr>
          <p:nvPr>
            <p:ph type="dt" sz="half" idx="10"/>
          </p:nvPr>
        </p:nvSpPr>
        <p:spPr>
          <a:xfrm>
            <a:off x="838200" y="6356350"/>
            <a:ext cx="2743200" cy="365125"/>
          </a:xfrm>
        </p:spPr>
        <p:txBody>
          <a:bodyPr/>
          <a:lstStyle/>
          <a:p>
            <a:fld id="{64279012-4C2F-42A9-9EC4-4E606CB5F187}" type="datetime1">
              <a:rPr lang="de-DE" smtClean="0"/>
              <a:t>03.08.2023</a:t>
            </a:fld>
            <a:endParaRPr lang="de-DE"/>
          </a:p>
        </p:txBody>
      </p:sp>
      <p:sp>
        <p:nvSpPr>
          <p:cNvPr id="4" name="Fußzeilenplatzhalter 3">
            <a:extLst>
              <a:ext uri="{FF2B5EF4-FFF2-40B4-BE49-F238E27FC236}">
                <a16:creationId xmlns:a16="http://schemas.microsoft.com/office/drawing/2014/main" id="{7BDB7202-1E38-F3E9-15A8-3DFDA80C2254}"/>
              </a:ext>
            </a:extLst>
          </p:cNvPr>
          <p:cNvSpPr>
            <a:spLocks noGrp="1"/>
          </p:cNvSpPr>
          <p:nvPr>
            <p:ph type="ftr" sz="quarter" idx="11"/>
          </p:nvPr>
        </p:nvSpPr>
        <p:spPr>
          <a:xfrm>
            <a:off x="4038600" y="6356350"/>
            <a:ext cx="4114800" cy="365125"/>
          </a:xfrm>
        </p:spPr>
        <p:txBody>
          <a:bodyPr/>
          <a:lstStyle/>
          <a:p>
            <a:r>
              <a:rPr lang="de-DE"/>
              <a:t>Meeting xyz, Munich</a:t>
            </a:r>
          </a:p>
        </p:txBody>
      </p:sp>
      <p:sp>
        <p:nvSpPr>
          <p:cNvPr id="5" name="Foliennummernplatzhalter 4">
            <a:extLst>
              <a:ext uri="{FF2B5EF4-FFF2-40B4-BE49-F238E27FC236}">
                <a16:creationId xmlns:a16="http://schemas.microsoft.com/office/drawing/2014/main" id="{39E0C66C-8794-3EFA-EC67-098EF7A0B07D}"/>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5</a:t>
            </a:fld>
            <a:endParaRPr lang="de-DE"/>
          </a:p>
        </p:txBody>
      </p:sp>
      <p:graphicFrame>
        <p:nvGraphicFramePr>
          <p:cNvPr id="6" name="Table 4" descr="Table">
            <a:extLst>
              <a:ext uri="{FF2B5EF4-FFF2-40B4-BE49-F238E27FC236}">
                <a16:creationId xmlns:a16="http://schemas.microsoft.com/office/drawing/2014/main" id="{A82B3D54-3624-002E-64FD-17B64ACDA153}"/>
              </a:ext>
            </a:extLst>
          </p:cNvPr>
          <p:cNvGraphicFramePr>
            <a:graphicFrameLocks/>
          </p:cNvGraphicFramePr>
          <p:nvPr>
            <p:extLst>
              <p:ext uri="{D42A27DB-BD31-4B8C-83A1-F6EECF244321}">
                <p14:modId xmlns:p14="http://schemas.microsoft.com/office/powerpoint/2010/main" val="3674180382"/>
              </p:ext>
            </p:extLst>
          </p:nvPr>
        </p:nvGraphicFramePr>
        <p:xfrm>
          <a:off x="1049564" y="1690688"/>
          <a:ext cx="9144000" cy="4187600"/>
        </p:xfrm>
        <a:graphic>
          <a:graphicData uri="http://schemas.openxmlformats.org/drawingml/2006/table">
            <a:tbl>
              <a:tblPr firstRow="1" bandRow="1">
                <a:tableStyleId>{1FECB4D8-DB02-4DC6-A0A2-4F2EBAE1DC90}</a:tableStyleId>
              </a:tblPr>
              <a:tblGrid>
                <a:gridCol w="1828800">
                  <a:extLst>
                    <a:ext uri="{9D8B030D-6E8A-4147-A177-3AD203B41FA5}">
                      <a16:colId xmlns:a16="http://schemas.microsoft.com/office/drawing/2014/main" val="1640921695"/>
                    </a:ext>
                  </a:extLst>
                </a:gridCol>
                <a:gridCol w="1828800">
                  <a:extLst>
                    <a:ext uri="{9D8B030D-6E8A-4147-A177-3AD203B41FA5}">
                      <a16:colId xmlns:a16="http://schemas.microsoft.com/office/drawing/2014/main" val="122673764"/>
                    </a:ext>
                  </a:extLst>
                </a:gridCol>
                <a:gridCol w="1828800">
                  <a:extLst>
                    <a:ext uri="{9D8B030D-6E8A-4147-A177-3AD203B41FA5}">
                      <a16:colId xmlns:a16="http://schemas.microsoft.com/office/drawing/2014/main" val="2220235301"/>
                    </a:ext>
                  </a:extLst>
                </a:gridCol>
                <a:gridCol w="1828800">
                  <a:extLst>
                    <a:ext uri="{9D8B030D-6E8A-4147-A177-3AD203B41FA5}">
                      <a16:colId xmlns:a16="http://schemas.microsoft.com/office/drawing/2014/main" val="343895149"/>
                    </a:ext>
                  </a:extLst>
                </a:gridCol>
                <a:gridCol w="1828800">
                  <a:extLst>
                    <a:ext uri="{9D8B030D-6E8A-4147-A177-3AD203B41FA5}">
                      <a16:colId xmlns:a16="http://schemas.microsoft.com/office/drawing/2014/main" val="2431111108"/>
                    </a:ext>
                  </a:extLst>
                </a:gridCol>
              </a:tblGrid>
              <a:tr h="837520">
                <a:tc>
                  <a:txBody>
                    <a:bodyPr/>
                    <a:lstStyle/>
                    <a:p>
                      <a:pPr algn="ctr"/>
                      <a:endParaRPr lang="en-US" dirty="0"/>
                    </a:p>
                  </a:txBody>
                  <a:tcPr anchor="ctr"/>
                </a:tc>
                <a:tc>
                  <a:txBody>
                    <a:bodyPr/>
                    <a:lstStyle/>
                    <a:p>
                      <a:pPr algn="ctr"/>
                      <a:r>
                        <a:rPr lang="en-US" dirty="0"/>
                        <a:t>Category 1</a:t>
                      </a:r>
                    </a:p>
                  </a:txBody>
                  <a:tcPr anchor="ctr"/>
                </a:tc>
                <a:tc>
                  <a:txBody>
                    <a:bodyPr/>
                    <a:lstStyle/>
                    <a:p>
                      <a:pPr algn="ctr"/>
                      <a:r>
                        <a:rPr lang="en-US" dirty="0"/>
                        <a:t>Category 2</a:t>
                      </a:r>
                    </a:p>
                  </a:txBody>
                  <a:tcPr anchor="ctr"/>
                </a:tc>
                <a:tc>
                  <a:txBody>
                    <a:bodyPr/>
                    <a:lstStyle/>
                    <a:p>
                      <a:pPr algn="ctr"/>
                      <a:r>
                        <a:rPr lang="en-US" dirty="0"/>
                        <a:t>Category 3</a:t>
                      </a:r>
                    </a:p>
                  </a:txBody>
                  <a:tcPr anchor="ctr"/>
                </a:tc>
                <a:tc>
                  <a:txBody>
                    <a:bodyPr/>
                    <a:lstStyle/>
                    <a:p>
                      <a:pPr algn="ctr"/>
                      <a:r>
                        <a:rPr lang="en-US" dirty="0"/>
                        <a:t>Category 4</a:t>
                      </a:r>
                    </a:p>
                  </a:txBody>
                  <a:tcPr anchor="ctr"/>
                </a:tc>
                <a:extLst>
                  <a:ext uri="{0D108BD9-81ED-4DB2-BD59-A6C34878D82A}">
                    <a16:rowId xmlns:a16="http://schemas.microsoft.com/office/drawing/2014/main" val="1451369346"/>
                  </a:ext>
                </a:extLst>
              </a:tr>
              <a:tr h="837520">
                <a:tc>
                  <a:txBody>
                    <a:bodyPr/>
                    <a:lstStyle/>
                    <a:p>
                      <a:pPr algn="ctr"/>
                      <a:r>
                        <a:rPr lang="en-US" dirty="0"/>
                        <a:t>Item 1</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4250434672"/>
                  </a:ext>
                </a:extLst>
              </a:tr>
              <a:tr h="837520">
                <a:tc>
                  <a:txBody>
                    <a:bodyPr/>
                    <a:lstStyle/>
                    <a:p>
                      <a:pPr algn="ctr"/>
                      <a:r>
                        <a:rPr lang="en-US" dirty="0"/>
                        <a:t>Item 2</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967065548"/>
                  </a:ext>
                </a:extLst>
              </a:tr>
              <a:tr h="837520">
                <a:tc>
                  <a:txBody>
                    <a:bodyPr/>
                    <a:lstStyle/>
                    <a:p>
                      <a:pPr algn="ctr"/>
                      <a:r>
                        <a:rPr lang="en-US" dirty="0"/>
                        <a:t>Item 3</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4159659414"/>
                  </a:ext>
                </a:extLst>
              </a:tr>
              <a:tr h="837520">
                <a:tc>
                  <a:txBody>
                    <a:bodyPr/>
                    <a:lstStyle/>
                    <a:p>
                      <a:pPr algn="ctr"/>
                      <a:r>
                        <a:rPr lang="en-US" dirty="0"/>
                        <a:t>Item 4</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103999333"/>
                  </a:ext>
                </a:extLst>
              </a:tr>
            </a:tbl>
          </a:graphicData>
        </a:graphic>
      </p:graphicFrame>
    </p:spTree>
    <p:extLst>
      <p:ext uri="{BB962C8B-B14F-4D97-AF65-F5344CB8AC3E}">
        <p14:creationId xmlns:p14="http://schemas.microsoft.com/office/powerpoint/2010/main" val="3924522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4A19B-AD0D-9283-E0E4-ACF49068FFA4}"/>
              </a:ext>
            </a:extLst>
          </p:cNvPr>
          <p:cNvSpPr>
            <a:spLocks noGrp="1"/>
          </p:cNvSpPr>
          <p:nvPr>
            <p:ph type="title"/>
          </p:nvPr>
        </p:nvSpPr>
        <p:spPr/>
        <p:txBody>
          <a:bodyPr/>
          <a:lstStyle/>
          <a:p>
            <a:r>
              <a:rPr lang="de-DE" dirty="0"/>
              <a:t>Title</a:t>
            </a:r>
          </a:p>
        </p:txBody>
      </p:sp>
      <p:graphicFrame>
        <p:nvGraphicFramePr>
          <p:cNvPr id="8" name="Inhaltsplatzhalter 7">
            <a:extLst>
              <a:ext uri="{FF2B5EF4-FFF2-40B4-BE49-F238E27FC236}">
                <a16:creationId xmlns:a16="http://schemas.microsoft.com/office/drawing/2014/main" id="{A798C9FB-D1A0-F47A-8D56-8F145698C12B}"/>
              </a:ext>
            </a:extLst>
          </p:cNvPr>
          <p:cNvGraphicFramePr>
            <a:graphicFrameLocks noGrp="1"/>
          </p:cNvGraphicFramePr>
          <p:nvPr>
            <p:ph idx="1"/>
            <p:extLst>
              <p:ext uri="{D42A27DB-BD31-4B8C-83A1-F6EECF244321}">
                <p14:modId xmlns:p14="http://schemas.microsoft.com/office/powerpoint/2010/main" val="1832919617"/>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platzhalter 3">
            <a:extLst>
              <a:ext uri="{FF2B5EF4-FFF2-40B4-BE49-F238E27FC236}">
                <a16:creationId xmlns:a16="http://schemas.microsoft.com/office/drawing/2014/main" id="{5E4D0ED5-4D0D-E9AC-CCB4-D39F2871B3FB}"/>
              </a:ext>
            </a:extLst>
          </p:cNvPr>
          <p:cNvSpPr>
            <a:spLocks noGrp="1"/>
          </p:cNvSpPr>
          <p:nvPr>
            <p:ph type="body" sz="half" idx="2"/>
          </p:nvPr>
        </p:nvSpPr>
        <p:spPr/>
        <p:txBody>
          <a:bodyPr/>
          <a:lstStyle/>
          <a:p>
            <a:r>
              <a:rPr lang="de-DE" dirty="0"/>
              <a:t>Text</a:t>
            </a:r>
          </a:p>
        </p:txBody>
      </p:sp>
      <p:sp>
        <p:nvSpPr>
          <p:cNvPr id="5" name="Datumsplatzhalter 4">
            <a:extLst>
              <a:ext uri="{FF2B5EF4-FFF2-40B4-BE49-F238E27FC236}">
                <a16:creationId xmlns:a16="http://schemas.microsoft.com/office/drawing/2014/main" id="{C540BC8C-F9FD-CD01-102D-153513E9CBC8}"/>
              </a:ext>
            </a:extLst>
          </p:cNvPr>
          <p:cNvSpPr>
            <a:spLocks noGrp="1"/>
          </p:cNvSpPr>
          <p:nvPr>
            <p:ph type="dt" sz="half" idx="10"/>
          </p:nvPr>
        </p:nvSpPr>
        <p:spPr>
          <a:xfrm>
            <a:off x="838200" y="6356350"/>
            <a:ext cx="2743200" cy="365125"/>
          </a:xfrm>
        </p:spPr>
        <p:txBody>
          <a:bodyPr/>
          <a:lstStyle/>
          <a:p>
            <a:fld id="{58941003-23C2-4184-8BD0-9F4C57618111}" type="datetime1">
              <a:rPr lang="de-DE" smtClean="0"/>
              <a:t>03.08.2023</a:t>
            </a:fld>
            <a:endParaRPr lang="de-DE"/>
          </a:p>
        </p:txBody>
      </p:sp>
      <p:sp>
        <p:nvSpPr>
          <p:cNvPr id="6" name="Fußzeilenplatzhalter 5">
            <a:extLst>
              <a:ext uri="{FF2B5EF4-FFF2-40B4-BE49-F238E27FC236}">
                <a16:creationId xmlns:a16="http://schemas.microsoft.com/office/drawing/2014/main" id="{5B84330D-668D-50FE-FBE0-12C3786E0A4C}"/>
              </a:ext>
            </a:extLst>
          </p:cNvPr>
          <p:cNvSpPr>
            <a:spLocks noGrp="1"/>
          </p:cNvSpPr>
          <p:nvPr>
            <p:ph type="ftr" sz="quarter" idx="11"/>
          </p:nvPr>
        </p:nvSpPr>
        <p:spPr>
          <a:xfrm>
            <a:off x="4038600" y="6356350"/>
            <a:ext cx="4114800" cy="365125"/>
          </a:xfrm>
        </p:spPr>
        <p:txBody>
          <a:bodyPr/>
          <a:lstStyle/>
          <a:p>
            <a:r>
              <a:rPr lang="de-DE"/>
              <a:t>Meeting xyz, Munich</a:t>
            </a:r>
          </a:p>
        </p:txBody>
      </p:sp>
      <p:sp>
        <p:nvSpPr>
          <p:cNvPr id="7" name="Foliennummernplatzhalter 6">
            <a:extLst>
              <a:ext uri="{FF2B5EF4-FFF2-40B4-BE49-F238E27FC236}">
                <a16:creationId xmlns:a16="http://schemas.microsoft.com/office/drawing/2014/main" id="{A69B75B5-B328-1B90-BA78-D5B69F221FBD}"/>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6</a:t>
            </a:fld>
            <a:endParaRPr lang="de-DE"/>
          </a:p>
        </p:txBody>
      </p:sp>
    </p:spTree>
    <p:extLst>
      <p:ext uri="{BB962C8B-B14F-4D97-AF65-F5344CB8AC3E}">
        <p14:creationId xmlns:p14="http://schemas.microsoft.com/office/powerpoint/2010/main" val="109365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90523-DEE7-46C3-2DD4-C5AAB0FE5589}"/>
              </a:ext>
            </a:extLst>
          </p:cNvPr>
          <p:cNvSpPr>
            <a:spLocks noGrp="1"/>
          </p:cNvSpPr>
          <p:nvPr>
            <p:ph type="title"/>
          </p:nvPr>
        </p:nvSpPr>
        <p:spPr/>
        <p:txBody>
          <a:bodyPr/>
          <a:lstStyle/>
          <a:p>
            <a:r>
              <a:rPr lang="de-DE" dirty="0" err="1"/>
              <a:t>Diagram</a:t>
            </a:r>
            <a:endParaRPr lang="de-DE" dirty="0"/>
          </a:p>
        </p:txBody>
      </p:sp>
      <p:sp>
        <p:nvSpPr>
          <p:cNvPr id="3" name="Datumsplatzhalter 2">
            <a:extLst>
              <a:ext uri="{FF2B5EF4-FFF2-40B4-BE49-F238E27FC236}">
                <a16:creationId xmlns:a16="http://schemas.microsoft.com/office/drawing/2014/main" id="{B3A27462-0935-466A-51E8-7B4DFEEAF9C6}"/>
              </a:ext>
            </a:extLst>
          </p:cNvPr>
          <p:cNvSpPr>
            <a:spLocks noGrp="1"/>
          </p:cNvSpPr>
          <p:nvPr>
            <p:ph type="dt" sz="half" idx="10"/>
          </p:nvPr>
        </p:nvSpPr>
        <p:spPr>
          <a:xfrm>
            <a:off x="838200" y="6356350"/>
            <a:ext cx="2743200" cy="365125"/>
          </a:xfrm>
        </p:spPr>
        <p:txBody>
          <a:bodyPr/>
          <a:lstStyle/>
          <a:p>
            <a:fld id="{64279012-4C2F-42A9-9EC4-4E606CB5F187}" type="datetime1">
              <a:rPr lang="de-DE" smtClean="0"/>
              <a:t>03.08.2023</a:t>
            </a:fld>
            <a:endParaRPr lang="de-DE"/>
          </a:p>
        </p:txBody>
      </p:sp>
      <p:sp>
        <p:nvSpPr>
          <p:cNvPr id="4" name="Fußzeilenplatzhalter 3">
            <a:extLst>
              <a:ext uri="{FF2B5EF4-FFF2-40B4-BE49-F238E27FC236}">
                <a16:creationId xmlns:a16="http://schemas.microsoft.com/office/drawing/2014/main" id="{7E759E1F-9A4D-CD76-AE1A-47CF2C100625}"/>
              </a:ext>
            </a:extLst>
          </p:cNvPr>
          <p:cNvSpPr>
            <a:spLocks noGrp="1"/>
          </p:cNvSpPr>
          <p:nvPr>
            <p:ph type="ftr" sz="quarter" idx="11"/>
          </p:nvPr>
        </p:nvSpPr>
        <p:spPr>
          <a:xfrm>
            <a:off x="4038600" y="6356350"/>
            <a:ext cx="4114800" cy="365125"/>
          </a:xfrm>
        </p:spPr>
        <p:txBody>
          <a:bodyPr/>
          <a:lstStyle/>
          <a:p>
            <a:r>
              <a:rPr lang="de-DE"/>
              <a:t>Meeting xyz, Munich</a:t>
            </a:r>
          </a:p>
        </p:txBody>
      </p:sp>
      <p:sp>
        <p:nvSpPr>
          <p:cNvPr id="5" name="Foliennummernplatzhalter 4">
            <a:extLst>
              <a:ext uri="{FF2B5EF4-FFF2-40B4-BE49-F238E27FC236}">
                <a16:creationId xmlns:a16="http://schemas.microsoft.com/office/drawing/2014/main" id="{6074A778-83DF-7ADC-A9DB-1091A0788280}"/>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7</a:t>
            </a:fld>
            <a:endParaRPr lang="de-DE"/>
          </a:p>
        </p:txBody>
      </p:sp>
      <p:graphicFrame>
        <p:nvGraphicFramePr>
          <p:cNvPr id="6" name="Inhaltsplatzhalter 8">
            <a:extLst>
              <a:ext uri="{FF2B5EF4-FFF2-40B4-BE49-F238E27FC236}">
                <a16:creationId xmlns:a16="http://schemas.microsoft.com/office/drawing/2014/main" id="{2AADBB0C-605F-0210-AC3F-C75DA3BB9E67}"/>
              </a:ext>
            </a:extLst>
          </p:cNvPr>
          <p:cNvGraphicFramePr>
            <a:graphicFrameLocks/>
          </p:cNvGraphicFramePr>
          <p:nvPr>
            <p:extLst>
              <p:ext uri="{D42A27DB-BD31-4B8C-83A1-F6EECF244321}">
                <p14:modId xmlns:p14="http://schemas.microsoft.com/office/powerpoint/2010/main" val="1155084328"/>
              </p:ext>
            </p:extLst>
          </p:nvPr>
        </p:nvGraphicFramePr>
        <p:xfrm>
          <a:off x="940707" y="1690688"/>
          <a:ext cx="10200822" cy="41549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738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6876E2-A626-7480-6647-1265129DB298}"/>
              </a:ext>
            </a:extLst>
          </p:cNvPr>
          <p:cNvSpPr>
            <a:spLocks noGrp="1"/>
          </p:cNvSpPr>
          <p:nvPr>
            <p:ph type="title"/>
          </p:nvPr>
        </p:nvSpPr>
        <p:spPr/>
        <p:txBody>
          <a:bodyPr/>
          <a:lstStyle/>
          <a:p>
            <a:r>
              <a:rPr lang="de-DE" dirty="0"/>
              <a:t>Timeline</a:t>
            </a:r>
          </a:p>
        </p:txBody>
      </p:sp>
      <p:sp>
        <p:nvSpPr>
          <p:cNvPr id="3" name="Datumsplatzhalter 2">
            <a:extLst>
              <a:ext uri="{FF2B5EF4-FFF2-40B4-BE49-F238E27FC236}">
                <a16:creationId xmlns:a16="http://schemas.microsoft.com/office/drawing/2014/main" id="{627DD491-8EEE-22A5-F23F-BFDB5161A9B7}"/>
              </a:ext>
            </a:extLst>
          </p:cNvPr>
          <p:cNvSpPr>
            <a:spLocks noGrp="1"/>
          </p:cNvSpPr>
          <p:nvPr>
            <p:ph type="dt" sz="half" idx="10"/>
          </p:nvPr>
        </p:nvSpPr>
        <p:spPr>
          <a:xfrm>
            <a:off x="838200" y="6356350"/>
            <a:ext cx="2743200" cy="365125"/>
          </a:xfrm>
        </p:spPr>
        <p:txBody>
          <a:bodyPr/>
          <a:lstStyle/>
          <a:p>
            <a:fld id="{64279012-4C2F-42A9-9EC4-4E606CB5F187}" type="datetime1">
              <a:rPr lang="de-DE" smtClean="0"/>
              <a:t>03.08.2023</a:t>
            </a:fld>
            <a:endParaRPr lang="de-DE"/>
          </a:p>
        </p:txBody>
      </p:sp>
      <p:sp>
        <p:nvSpPr>
          <p:cNvPr id="4" name="Fußzeilenplatzhalter 3">
            <a:extLst>
              <a:ext uri="{FF2B5EF4-FFF2-40B4-BE49-F238E27FC236}">
                <a16:creationId xmlns:a16="http://schemas.microsoft.com/office/drawing/2014/main" id="{22DEF0F2-65F7-4AFB-D40A-73BC5B7156C5}"/>
              </a:ext>
            </a:extLst>
          </p:cNvPr>
          <p:cNvSpPr>
            <a:spLocks noGrp="1"/>
          </p:cNvSpPr>
          <p:nvPr>
            <p:ph type="ftr" sz="quarter" idx="11"/>
          </p:nvPr>
        </p:nvSpPr>
        <p:spPr>
          <a:xfrm>
            <a:off x="4038600" y="6356350"/>
            <a:ext cx="4114800" cy="365125"/>
          </a:xfrm>
        </p:spPr>
        <p:txBody>
          <a:bodyPr/>
          <a:lstStyle/>
          <a:p>
            <a:r>
              <a:rPr lang="de-DE"/>
              <a:t>Meeting xyz, Munich</a:t>
            </a:r>
          </a:p>
        </p:txBody>
      </p:sp>
      <p:sp>
        <p:nvSpPr>
          <p:cNvPr id="5" name="Foliennummernplatzhalter 4">
            <a:extLst>
              <a:ext uri="{FF2B5EF4-FFF2-40B4-BE49-F238E27FC236}">
                <a16:creationId xmlns:a16="http://schemas.microsoft.com/office/drawing/2014/main" id="{D6184375-790B-BC49-4192-21333FE1AE05}"/>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8</a:t>
            </a:fld>
            <a:endParaRPr lang="de-DE"/>
          </a:p>
        </p:txBody>
      </p:sp>
      <p:graphicFrame>
        <p:nvGraphicFramePr>
          <p:cNvPr id="6" name="Content Placeholder 3" descr="Timeline">
            <a:extLst>
              <a:ext uri="{FF2B5EF4-FFF2-40B4-BE49-F238E27FC236}">
                <a16:creationId xmlns:a16="http://schemas.microsoft.com/office/drawing/2014/main" id="{91E46725-CBCE-3EFA-9A87-2E7783D8680C}"/>
              </a:ext>
            </a:extLst>
          </p:cNvPr>
          <p:cNvGraphicFramePr>
            <a:graphicFrameLocks/>
          </p:cNvGraphicFramePr>
          <p:nvPr>
            <p:extLst>
              <p:ext uri="{D42A27DB-BD31-4B8C-83A1-F6EECF244321}">
                <p14:modId xmlns:p14="http://schemas.microsoft.com/office/powerpoint/2010/main" val="1532988202"/>
              </p:ext>
            </p:extLst>
          </p:nvPr>
        </p:nvGraphicFramePr>
        <p:xfrm>
          <a:off x="838200" y="1513115"/>
          <a:ext cx="10515600" cy="454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795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tractor in a field&#10;&#10;Description automatically generated">
            <a:extLst>
              <a:ext uri="{FF2B5EF4-FFF2-40B4-BE49-F238E27FC236}">
                <a16:creationId xmlns:a16="http://schemas.microsoft.com/office/drawing/2014/main" id="{B8C42E6B-7B01-7D5B-68B1-BD0C765F445A}"/>
              </a:ext>
            </a:extLst>
          </p:cNvPr>
          <p:cNvPicPr>
            <a:picLocks noChangeAspect="1"/>
          </p:cNvPicPr>
          <p:nvPr/>
        </p:nvPicPr>
        <p:blipFill rotWithShape="1">
          <a:blip r:embed="rId2" cstate="screen">
            <a:alphaModFix am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21773" y="1"/>
            <a:ext cx="12213773" cy="6302828"/>
          </a:xfrm>
          <a:prstGeom prst="rect">
            <a:avLst/>
          </a:prstGeom>
        </p:spPr>
      </p:pic>
      <p:sp>
        <p:nvSpPr>
          <p:cNvPr id="2" name="Datumsplatzhalter 1">
            <a:extLst>
              <a:ext uri="{FF2B5EF4-FFF2-40B4-BE49-F238E27FC236}">
                <a16:creationId xmlns:a16="http://schemas.microsoft.com/office/drawing/2014/main" id="{3273BD9F-20B5-E131-DD9F-B7E47A5056CF}"/>
              </a:ext>
            </a:extLst>
          </p:cNvPr>
          <p:cNvSpPr>
            <a:spLocks noGrp="1"/>
          </p:cNvSpPr>
          <p:nvPr>
            <p:ph type="dt" sz="half" idx="10"/>
          </p:nvPr>
        </p:nvSpPr>
        <p:spPr>
          <a:xfrm>
            <a:off x="838200" y="6356350"/>
            <a:ext cx="2743200" cy="365125"/>
          </a:xfrm>
        </p:spPr>
        <p:txBody>
          <a:bodyPr/>
          <a:lstStyle/>
          <a:p>
            <a:fld id="{F5FC2C6D-84CB-40CD-8945-0375D17E143C}" type="datetime1">
              <a:rPr lang="de-DE" smtClean="0"/>
              <a:t>03.08.2023</a:t>
            </a:fld>
            <a:endParaRPr lang="de-DE" dirty="0"/>
          </a:p>
        </p:txBody>
      </p:sp>
      <p:sp>
        <p:nvSpPr>
          <p:cNvPr id="3" name="Fußzeilenplatzhalter 2">
            <a:extLst>
              <a:ext uri="{FF2B5EF4-FFF2-40B4-BE49-F238E27FC236}">
                <a16:creationId xmlns:a16="http://schemas.microsoft.com/office/drawing/2014/main" id="{21853FF0-A2C6-C2DF-29BA-0CE97A3BE773}"/>
              </a:ext>
            </a:extLst>
          </p:cNvPr>
          <p:cNvSpPr>
            <a:spLocks noGrp="1"/>
          </p:cNvSpPr>
          <p:nvPr>
            <p:ph type="ftr" sz="quarter" idx="11"/>
          </p:nvPr>
        </p:nvSpPr>
        <p:spPr>
          <a:xfrm>
            <a:off x="4038600" y="6356350"/>
            <a:ext cx="4114800" cy="365125"/>
          </a:xfrm>
        </p:spPr>
        <p:txBody>
          <a:bodyPr/>
          <a:lstStyle/>
          <a:p>
            <a:r>
              <a:rPr lang="de-DE"/>
              <a:t>Meeting xyz, Munich</a:t>
            </a:r>
          </a:p>
        </p:txBody>
      </p:sp>
      <p:sp>
        <p:nvSpPr>
          <p:cNvPr id="4" name="Foliennummernplatzhalter 3">
            <a:extLst>
              <a:ext uri="{FF2B5EF4-FFF2-40B4-BE49-F238E27FC236}">
                <a16:creationId xmlns:a16="http://schemas.microsoft.com/office/drawing/2014/main" id="{F254AD61-D651-BFB2-3DFC-CCD662EE8C43}"/>
              </a:ext>
            </a:extLst>
          </p:cNvPr>
          <p:cNvSpPr>
            <a:spLocks noGrp="1"/>
          </p:cNvSpPr>
          <p:nvPr>
            <p:ph type="sldNum" sz="quarter" idx="12"/>
          </p:nvPr>
        </p:nvSpPr>
        <p:spPr>
          <a:xfrm>
            <a:off x="8610600" y="6356350"/>
            <a:ext cx="2743200" cy="365125"/>
          </a:xfrm>
        </p:spPr>
        <p:txBody>
          <a:bodyPr/>
          <a:lstStyle/>
          <a:p>
            <a:fld id="{94C4A809-3A97-4144-B13E-BF5A5AB21E75}" type="slidenum">
              <a:rPr lang="de-DE" smtClean="0"/>
              <a:t>9</a:t>
            </a:fld>
            <a:endParaRPr lang="de-DE"/>
          </a:p>
        </p:txBody>
      </p:sp>
      <p:sp>
        <p:nvSpPr>
          <p:cNvPr id="6" name="Title 8">
            <a:extLst>
              <a:ext uri="{FF2B5EF4-FFF2-40B4-BE49-F238E27FC236}">
                <a16:creationId xmlns:a16="http://schemas.microsoft.com/office/drawing/2014/main" id="{14EBFD49-5A76-A57C-1576-E20632AF3EAF}"/>
              </a:ext>
            </a:extLst>
          </p:cNvPr>
          <p:cNvSpPr txBox="1">
            <a:spLocks/>
          </p:cNvSpPr>
          <p:nvPr/>
        </p:nvSpPr>
        <p:spPr>
          <a:xfrm>
            <a:off x="7190913" y="1517904"/>
            <a:ext cx="3891615" cy="2796945"/>
          </a:xfrm>
          <a:prstGeom prst="rect">
            <a:avLst/>
          </a:prstGeom>
        </p:spPr>
        <p:txBody>
          <a:bodyPr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rPr>
              <a:t>PYRAGRAF</a:t>
            </a:r>
            <a:endParaRPr lang="en-US" dirty="0">
              <a:solidFill>
                <a:schemeClr val="bg1"/>
              </a:solidFill>
            </a:endParaRPr>
          </a:p>
        </p:txBody>
      </p:sp>
      <p:sp>
        <p:nvSpPr>
          <p:cNvPr id="7" name="Subtitle 10">
            <a:extLst>
              <a:ext uri="{FF2B5EF4-FFF2-40B4-BE49-F238E27FC236}">
                <a16:creationId xmlns:a16="http://schemas.microsoft.com/office/drawing/2014/main" id="{55E02CA5-C33F-1E91-F838-F3860AF5A2A2}"/>
              </a:ext>
            </a:extLst>
          </p:cNvPr>
          <p:cNvSpPr txBox="1">
            <a:spLocks/>
          </p:cNvSpPr>
          <p:nvPr/>
        </p:nvSpPr>
        <p:spPr>
          <a:xfrm>
            <a:off x="7333488" y="4479368"/>
            <a:ext cx="3666744" cy="16166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Full image</a:t>
            </a:r>
          </a:p>
        </p:txBody>
      </p:sp>
      <p:pic>
        <p:nvPicPr>
          <p:cNvPr id="9" name="Picture 8" descr="A logo with a leaf and text&#10;&#10;Description automatically generated">
            <a:extLst>
              <a:ext uri="{FF2B5EF4-FFF2-40B4-BE49-F238E27FC236}">
                <a16:creationId xmlns:a16="http://schemas.microsoft.com/office/drawing/2014/main" id="{274AC0F3-A875-99A1-1016-5525C6A32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394" y="418021"/>
            <a:ext cx="1146640" cy="748306"/>
          </a:xfrm>
          <a:prstGeom prst="rect">
            <a:avLst/>
          </a:prstGeom>
        </p:spPr>
      </p:pic>
    </p:spTree>
    <p:extLst>
      <p:ext uri="{BB962C8B-B14F-4D97-AF65-F5344CB8AC3E}">
        <p14:creationId xmlns:p14="http://schemas.microsoft.com/office/powerpoint/2010/main" val="2892626075"/>
      </p:ext>
    </p:extLst>
  </p:cSld>
  <p:clrMapOvr>
    <a:masterClrMapping/>
  </p:clrMapOvr>
</p:sld>
</file>

<file path=ppt/theme/theme1.xml><?xml version="1.0" encoding="utf-8"?>
<a:theme xmlns:a="http://schemas.openxmlformats.org/drawingml/2006/main" name="Office">
  <a:themeElements>
    <a:clrScheme name="Benutzerdefiniert 2">
      <a:dk1>
        <a:sysClr val="windowText" lastClr="000000"/>
      </a:dk1>
      <a:lt1>
        <a:sysClr val="window" lastClr="FFFFFF"/>
      </a:lt1>
      <a:dk2>
        <a:srgbClr val="44546A"/>
      </a:dk2>
      <a:lt2>
        <a:srgbClr val="E7E6E6"/>
      </a:lt2>
      <a:accent1>
        <a:srgbClr val="8FAE26"/>
      </a:accent1>
      <a:accent2>
        <a:srgbClr val="1AB54E"/>
      </a:accent2>
      <a:accent3>
        <a:srgbClr val="13873A"/>
      </a:accent3>
      <a:accent4>
        <a:srgbClr val="FFC000"/>
      </a:accent4>
      <a:accent5>
        <a:srgbClr val="FDA800"/>
      </a:accent5>
      <a:accent6>
        <a:srgbClr val="BD7E00"/>
      </a:accent6>
      <a:hlink>
        <a:srgbClr val="0563C1"/>
      </a:hlink>
      <a:folHlink>
        <a:srgbClr val="7030A0"/>
      </a:folHlink>
    </a:clrScheme>
    <a:fontScheme name="n">
      <a:majorFont>
        <a:latin typeface="Bahnschrift"/>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Bahnschrift</vt:lpstr>
      <vt:lpstr>Calibri</vt:lpstr>
      <vt:lpstr>Office</vt:lpstr>
      <vt:lpstr>Meeting Name</vt:lpstr>
      <vt:lpstr>Title</vt:lpstr>
      <vt:lpstr>Title</vt:lpstr>
      <vt:lpstr>Title</vt:lpstr>
      <vt:lpstr>Table</vt:lpstr>
      <vt:lpstr>Title</vt:lpstr>
      <vt:lpstr>Diagram</vt:lpstr>
      <vt:lpstr>Timeline</vt:lpstr>
      <vt:lpstr>PowerPoint Presentation</vt:lpstr>
      <vt:lpstr>Project Partners</vt:lpstr>
      <vt:lpstr>Thank you</vt:lpstr>
      <vt:lpstr>PowerPoint Presentation</vt:lpstr>
    </vt:vector>
  </TitlesOfParts>
  <Company>Hammer Real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Melanie Kern</dc:creator>
  <cp:lastModifiedBy>Duygu Celik</cp:lastModifiedBy>
  <cp:revision>13</cp:revision>
  <dcterms:created xsi:type="dcterms:W3CDTF">2023-07-25T19:39:01Z</dcterms:created>
  <dcterms:modified xsi:type="dcterms:W3CDTF">2023-08-03T15:48:22Z</dcterms:modified>
</cp:coreProperties>
</file>